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sldIdLst>
    <p:sldId id="256" r:id="rId2"/>
    <p:sldId id="267" r:id="rId3"/>
    <p:sldId id="257" r:id="rId4"/>
    <p:sldId id="278" r:id="rId5"/>
    <p:sldId id="268" r:id="rId6"/>
    <p:sldId id="262" r:id="rId7"/>
    <p:sldId id="269" r:id="rId8"/>
    <p:sldId id="258" r:id="rId9"/>
    <p:sldId id="270" r:id="rId10"/>
    <p:sldId id="271" r:id="rId11"/>
    <p:sldId id="264" r:id="rId12"/>
    <p:sldId id="259" r:id="rId13"/>
    <p:sldId id="272" r:id="rId14"/>
    <p:sldId id="281" r:id="rId15"/>
    <p:sldId id="260" r:id="rId16"/>
    <p:sldId id="273" r:id="rId17"/>
    <p:sldId id="261" r:id="rId18"/>
    <p:sldId id="274" r:id="rId19"/>
    <p:sldId id="282" r:id="rId20"/>
    <p:sldId id="283" r:id="rId21"/>
    <p:sldId id="266" r:id="rId22"/>
    <p:sldId id="275" r:id="rId23"/>
    <p:sldId id="265" r:id="rId24"/>
    <p:sldId id="276" r:id="rId25"/>
    <p:sldId id="263" r:id="rId26"/>
    <p:sldId id="277" r:id="rId27"/>
    <p:sldId id="279" r:id="rId28"/>
    <p:sldId id="284" r:id="rId29"/>
    <p:sldId id="280" r:id="rId30"/>
    <p:sldId id="285" r:id="rId31"/>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sz="3200"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sz="3200"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Georgia" panose="02040502050405020303" pitchFamily="18" charset="0"/>
        <a:ea typeface="+mn-ea"/>
        <a:cs typeface="+mn-cs"/>
      </a:defRPr>
    </a:lvl5pPr>
    <a:lvl6pPr marL="2286000" algn="l" defTabSz="914400" rtl="0" eaLnBrk="1" latinLnBrk="0" hangingPunct="1">
      <a:defRPr sz="3200" kern="1200">
        <a:solidFill>
          <a:schemeClr val="tx1"/>
        </a:solidFill>
        <a:latin typeface="Georgia" panose="02040502050405020303" pitchFamily="18" charset="0"/>
        <a:ea typeface="+mn-ea"/>
        <a:cs typeface="+mn-cs"/>
      </a:defRPr>
    </a:lvl6pPr>
    <a:lvl7pPr marL="2743200" algn="l" defTabSz="914400" rtl="0" eaLnBrk="1" latinLnBrk="0" hangingPunct="1">
      <a:defRPr sz="3200" kern="1200">
        <a:solidFill>
          <a:schemeClr val="tx1"/>
        </a:solidFill>
        <a:latin typeface="Georgia" panose="02040502050405020303" pitchFamily="18" charset="0"/>
        <a:ea typeface="+mn-ea"/>
        <a:cs typeface="+mn-cs"/>
      </a:defRPr>
    </a:lvl7pPr>
    <a:lvl8pPr marL="3200400" algn="l" defTabSz="914400" rtl="0" eaLnBrk="1" latinLnBrk="0" hangingPunct="1">
      <a:defRPr sz="3200" kern="1200">
        <a:solidFill>
          <a:schemeClr val="tx1"/>
        </a:solidFill>
        <a:latin typeface="Georgia" panose="02040502050405020303" pitchFamily="18" charset="0"/>
        <a:ea typeface="+mn-ea"/>
        <a:cs typeface="+mn-cs"/>
      </a:defRPr>
    </a:lvl8pPr>
    <a:lvl9pPr marL="3657600" algn="l" defTabSz="914400" rtl="0" eaLnBrk="1" latinLnBrk="0" hangingPunct="1">
      <a:defRPr sz="3200" kern="1200">
        <a:solidFill>
          <a:schemeClr val="tx1"/>
        </a:solidFill>
        <a:latin typeface="Georgia" panose="020405020504050203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2004" y="1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7D74611C-1C1C-CCC0-9EDE-3429748A917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GB" altLang="en-US"/>
          </a:p>
        </p:txBody>
      </p:sp>
      <p:sp>
        <p:nvSpPr>
          <p:cNvPr id="39939" name="Rectangle 3">
            <a:extLst>
              <a:ext uri="{FF2B5EF4-FFF2-40B4-BE49-F238E27FC236}">
                <a16:creationId xmlns:a16="http://schemas.microsoft.com/office/drawing/2014/main" id="{BF6CA7C1-6626-2E5C-E656-20F6A71A81F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GB" altLang="en-US"/>
          </a:p>
        </p:txBody>
      </p:sp>
      <p:sp>
        <p:nvSpPr>
          <p:cNvPr id="39940" name="Rectangle 4">
            <a:extLst>
              <a:ext uri="{FF2B5EF4-FFF2-40B4-BE49-F238E27FC236}">
                <a16:creationId xmlns:a16="http://schemas.microsoft.com/office/drawing/2014/main" id="{47206466-730F-264A-3650-196AF63AB3D3}"/>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a:extLst>
              <a:ext uri="{FF2B5EF4-FFF2-40B4-BE49-F238E27FC236}">
                <a16:creationId xmlns:a16="http://schemas.microsoft.com/office/drawing/2014/main" id="{C9C9AE51-BFD8-E7D9-6D3C-A6CB469FE753}"/>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39942" name="Rectangle 6">
            <a:extLst>
              <a:ext uri="{FF2B5EF4-FFF2-40B4-BE49-F238E27FC236}">
                <a16:creationId xmlns:a16="http://schemas.microsoft.com/office/drawing/2014/main" id="{EFA31BE8-A434-4F58-806C-FA697228203F}"/>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GB" altLang="en-US"/>
          </a:p>
        </p:txBody>
      </p:sp>
      <p:sp>
        <p:nvSpPr>
          <p:cNvPr id="39943" name="Rectangle 7">
            <a:extLst>
              <a:ext uri="{FF2B5EF4-FFF2-40B4-BE49-F238E27FC236}">
                <a16:creationId xmlns:a16="http://schemas.microsoft.com/office/drawing/2014/main" id="{A8FD9109-AE51-EAD6-77F5-763F5BC7EC9F}"/>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E5199834-3F11-43BA-BF7A-F444AF264B8A}"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709DACE-7282-FD84-8870-3741880E8F7E}"/>
              </a:ext>
            </a:extLst>
          </p:cNvPr>
          <p:cNvSpPr>
            <a:spLocks noGrp="1" noChangeArrowheads="1"/>
          </p:cNvSpPr>
          <p:nvPr>
            <p:ph type="sldNum" sz="quarter" idx="5"/>
          </p:nvPr>
        </p:nvSpPr>
        <p:spPr>
          <a:ln/>
        </p:spPr>
        <p:txBody>
          <a:bodyPr/>
          <a:lstStyle/>
          <a:p>
            <a:fld id="{44632D00-F664-4F45-B90B-3A00DF2DC9BB}" type="slidenum">
              <a:rPr lang="en-GB" altLang="en-US"/>
              <a:pPr/>
              <a:t>1</a:t>
            </a:fld>
            <a:endParaRPr lang="en-GB" altLang="en-US"/>
          </a:p>
        </p:txBody>
      </p:sp>
      <p:sp>
        <p:nvSpPr>
          <p:cNvPr id="40962" name="Rectangle 2">
            <a:extLst>
              <a:ext uri="{FF2B5EF4-FFF2-40B4-BE49-F238E27FC236}">
                <a16:creationId xmlns:a16="http://schemas.microsoft.com/office/drawing/2014/main" id="{F564BAE8-BDBA-D210-E0EB-1527A4747E4C}"/>
              </a:ext>
            </a:extLst>
          </p:cNvPr>
          <p:cNvSpPr>
            <a:spLocks noRot="1" noChangeArrowheads="1" noTextEdit="1"/>
          </p:cNvSpPr>
          <p:nvPr>
            <p:ph type="sldImg"/>
          </p:nvPr>
        </p:nvSpPr>
        <p:spPr>
          <a:ln/>
        </p:spPr>
      </p:sp>
      <p:sp>
        <p:nvSpPr>
          <p:cNvPr id="40963" name="Rectangle 3">
            <a:extLst>
              <a:ext uri="{FF2B5EF4-FFF2-40B4-BE49-F238E27FC236}">
                <a16:creationId xmlns:a16="http://schemas.microsoft.com/office/drawing/2014/main" id="{CACE5599-C47A-AED4-0B42-79E1DD0B47D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CC5B300-AEDD-D212-23EF-0FF4320CF9A5}"/>
              </a:ext>
            </a:extLst>
          </p:cNvPr>
          <p:cNvSpPr>
            <a:spLocks noGrp="1" noChangeArrowheads="1"/>
          </p:cNvSpPr>
          <p:nvPr>
            <p:ph type="sldNum" sz="quarter" idx="5"/>
          </p:nvPr>
        </p:nvSpPr>
        <p:spPr>
          <a:ln/>
        </p:spPr>
        <p:txBody>
          <a:bodyPr/>
          <a:lstStyle/>
          <a:p>
            <a:fld id="{3A645D84-0002-4FDC-99E1-44EC5C316357}" type="slidenum">
              <a:rPr lang="en-GB" altLang="en-US"/>
              <a:pPr/>
              <a:t>10</a:t>
            </a:fld>
            <a:endParaRPr lang="en-GB" altLang="en-US"/>
          </a:p>
        </p:txBody>
      </p:sp>
      <p:sp>
        <p:nvSpPr>
          <p:cNvPr id="50178" name="Rectangle 2">
            <a:extLst>
              <a:ext uri="{FF2B5EF4-FFF2-40B4-BE49-F238E27FC236}">
                <a16:creationId xmlns:a16="http://schemas.microsoft.com/office/drawing/2014/main" id="{9A28E582-49BA-5EAC-5036-6D3FCD7CC719}"/>
              </a:ext>
            </a:extLst>
          </p:cNvPr>
          <p:cNvSpPr>
            <a:spLocks noRot="1" noChangeArrowheads="1" noTextEdit="1"/>
          </p:cNvSpPr>
          <p:nvPr>
            <p:ph type="sldImg"/>
          </p:nvPr>
        </p:nvSpPr>
        <p:spPr>
          <a:ln/>
        </p:spPr>
      </p:sp>
      <p:sp>
        <p:nvSpPr>
          <p:cNvPr id="50179" name="Rectangle 3">
            <a:extLst>
              <a:ext uri="{FF2B5EF4-FFF2-40B4-BE49-F238E27FC236}">
                <a16:creationId xmlns:a16="http://schemas.microsoft.com/office/drawing/2014/main" id="{511CC346-F2D6-07FC-F4A3-EA4AD553D6C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E0D19585-E25C-FF3F-5F76-34A6F3D1D86B}"/>
              </a:ext>
            </a:extLst>
          </p:cNvPr>
          <p:cNvSpPr>
            <a:spLocks noGrp="1" noChangeArrowheads="1"/>
          </p:cNvSpPr>
          <p:nvPr>
            <p:ph type="sldNum" sz="quarter" idx="5"/>
          </p:nvPr>
        </p:nvSpPr>
        <p:spPr>
          <a:ln/>
        </p:spPr>
        <p:txBody>
          <a:bodyPr/>
          <a:lstStyle/>
          <a:p>
            <a:fld id="{DCA81576-8B8B-40C1-A3E5-18B979B27484}" type="slidenum">
              <a:rPr lang="en-GB" altLang="en-US"/>
              <a:pPr/>
              <a:t>11</a:t>
            </a:fld>
            <a:endParaRPr lang="en-GB" altLang="en-US"/>
          </a:p>
        </p:txBody>
      </p:sp>
      <p:sp>
        <p:nvSpPr>
          <p:cNvPr id="51202" name="Rectangle 2">
            <a:extLst>
              <a:ext uri="{FF2B5EF4-FFF2-40B4-BE49-F238E27FC236}">
                <a16:creationId xmlns:a16="http://schemas.microsoft.com/office/drawing/2014/main" id="{FC1C0476-1376-1A48-6C36-9EBB16634555}"/>
              </a:ext>
            </a:extLst>
          </p:cNvPr>
          <p:cNvSpPr>
            <a:spLocks noRot="1" noChangeArrowheads="1" noTextEdit="1"/>
          </p:cNvSpPr>
          <p:nvPr>
            <p:ph type="sldImg"/>
          </p:nvPr>
        </p:nvSpPr>
        <p:spPr>
          <a:ln/>
        </p:spPr>
      </p:sp>
      <p:sp>
        <p:nvSpPr>
          <p:cNvPr id="51203" name="Rectangle 3">
            <a:extLst>
              <a:ext uri="{FF2B5EF4-FFF2-40B4-BE49-F238E27FC236}">
                <a16:creationId xmlns:a16="http://schemas.microsoft.com/office/drawing/2014/main" id="{4B5CFD6A-A7C7-8DB6-D7BA-D08200D776C2}"/>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539AA34-B7BD-4736-6FD6-49C811A2A47B}"/>
              </a:ext>
            </a:extLst>
          </p:cNvPr>
          <p:cNvSpPr>
            <a:spLocks noGrp="1" noChangeArrowheads="1"/>
          </p:cNvSpPr>
          <p:nvPr>
            <p:ph type="sldNum" sz="quarter" idx="5"/>
          </p:nvPr>
        </p:nvSpPr>
        <p:spPr>
          <a:ln/>
        </p:spPr>
        <p:txBody>
          <a:bodyPr/>
          <a:lstStyle/>
          <a:p>
            <a:fld id="{8C0C3B29-B18B-4A1D-8890-0BD99D29BD63}" type="slidenum">
              <a:rPr lang="en-GB" altLang="en-US"/>
              <a:pPr/>
              <a:t>12</a:t>
            </a:fld>
            <a:endParaRPr lang="en-GB" altLang="en-US"/>
          </a:p>
        </p:txBody>
      </p:sp>
      <p:sp>
        <p:nvSpPr>
          <p:cNvPr id="52226" name="Rectangle 2">
            <a:extLst>
              <a:ext uri="{FF2B5EF4-FFF2-40B4-BE49-F238E27FC236}">
                <a16:creationId xmlns:a16="http://schemas.microsoft.com/office/drawing/2014/main" id="{34004F68-21C9-7864-A2C7-F18EE3216E28}"/>
              </a:ext>
            </a:extLst>
          </p:cNvPr>
          <p:cNvSpPr>
            <a:spLocks noRot="1" noChangeArrowheads="1" noTextEdit="1"/>
          </p:cNvSpPr>
          <p:nvPr>
            <p:ph type="sldImg"/>
          </p:nvPr>
        </p:nvSpPr>
        <p:spPr>
          <a:ln/>
        </p:spPr>
      </p:sp>
      <p:sp>
        <p:nvSpPr>
          <p:cNvPr id="52227" name="Rectangle 3">
            <a:extLst>
              <a:ext uri="{FF2B5EF4-FFF2-40B4-BE49-F238E27FC236}">
                <a16:creationId xmlns:a16="http://schemas.microsoft.com/office/drawing/2014/main" id="{7CD685A1-04BD-CA0F-8DA1-0B3A76B9DFA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B844172-334E-32C5-5AC4-3D7FD791ECA2}"/>
              </a:ext>
            </a:extLst>
          </p:cNvPr>
          <p:cNvSpPr>
            <a:spLocks noGrp="1" noChangeArrowheads="1"/>
          </p:cNvSpPr>
          <p:nvPr>
            <p:ph type="sldNum" sz="quarter" idx="5"/>
          </p:nvPr>
        </p:nvSpPr>
        <p:spPr>
          <a:ln/>
        </p:spPr>
        <p:txBody>
          <a:bodyPr/>
          <a:lstStyle/>
          <a:p>
            <a:fld id="{8D1DD83D-8057-4EC0-BF10-C4C33383C231}" type="slidenum">
              <a:rPr lang="en-GB" altLang="en-US"/>
              <a:pPr/>
              <a:t>13</a:t>
            </a:fld>
            <a:endParaRPr lang="en-GB" altLang="en-US"/>
          </a:p>
        </p:txBody>
      </p:sp>
      <p:sp>
        <p:nvSpPr>
          <p:cNvPr id="53250" name="Rectangle 2">
            <a:extLst>
              <a:ext uri="{FF2B5EF4-FFF2-40B4-BE49-F238E27FC236}">
                <a16:creationId xmlns:a16="http://schemas.microsoft.com/office/drawing/2014/main" id="{1CA9B51E-DC07-F67F-8C2E-F5CE561530E2}"/>
              </a:ext>
            </a:extLst>
          </p:cNvPr>
          <p:cNvSpPr>
            <a:spLocks noRot="1" noChangeArrowheads="1" noTextEdit="1"/>
          </p:cNvSpPr>
          <p:nvPr>
            <p:ph type="sldImg"/>
          </p:nvPr>
        </p:nvSpPr>
        <p:spPr>
          <a:ln/>
        </p:spPr>
      </p:sp>
      <p:sp>
        <p:nvSpPr>
          <p:cNvPr id="53251" name="Rectangle 3">
            <a:extLst>
              <a:ext uri="{FF2B5EF4-FFF2-40B4-BE49-F238E27FC236}">
                <a16:creationId xmlns:a16="http://schemas.microsoft.com/office/drawing/2014/main" id="{268ED0B2-0ACE-B96E-3BEF-6D1AA9D76FE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2C6BAD8-0842-DD34-DEB2-4E56FF5375D6}"/>
              </a:ext>
            </a:extLst>
          </p:cNvPr>
          <p:cNvSpPr>
            <a:spLocks noGrp="1" noChangeArrowheads="1"/>
          </p:cNvSpPr>
          <p:nvPr>
            <p:ph type="sldNum" sz="quarter" idx="5"/>
          </p:nvPr>
        </p:nvSpPr>
        <p:spPr>
          <a:ln/>
        </p:spPr>
        <p:txBody>
          <a:bodyPr/>
          <a:lstStyle/>
          <a:p>
            <a:fld id="{50BE1AF7-3820-4D41-99F9-230FE76FF599}" type="slidenum">
              <a:rPr lang="en-GB" altLang="en-US"/>
              <a:pPr/>
              <a:t>14</a:t>
            </a:fld>
            <a:endParaRPr lang="en-GB" altLang="en-US"/>
          </a:p>
        </p:txBody>
      </p:sp>
      <p:sp>
        <p:nvSpPr>
          <p:cNvPr id="54274" name="Rectangle 2">
            <a:extLst>
              <a:ext uri="{FF2B5EF4-FFF2-40B4-BE49-F238E27FC236}">
                <a16:creationId xmlns:a16="http://schemas.microsoft.com/office/drawing/2014/main" id="{355E9F2A-0B87-976E-D691-D77A793A72A4}"/>
              </a:ext>
            </a:extLst>
          </p:cNvPr>
          <p:cNvSpPr>
            <a:spLocks noRot="1" noChangeArrowheads="1" noTextEdit="1"/>
          </p:cNvSpPr>
          <p:nvPr>
            <p:ph type="sldImg"/>
          </p:nvPr>
        </p:nvSpPr>
        <p:spPr>
          <a:ln/>
        </p:spPr>
      </p:sp>
      <p:sp>
        <p:nvSpPr>
          <p:cNvPr id="54275" name="Rectangle 3">
            <a:extLst>
              <a:ext uri="{FF2B5EF4-FFF2-40B4-BE49-F238E27FC236}">
                <a16:creationId xmlns:a16="http://schemas.microsoft.com/office/drawing/2014/main" id="{3B874061-60E3-5FBC-0F64-C8117167C24E}"/>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C116919-A2DB-C254-BAC9-62BA9F06EFCA}"/>
              </a:ext>
            </a:extLst>
          </p:cNvPr>
          <p:cNvSpPr>
            <a:spLocks noGrp="1" noChangeArrowheads="1"/>
          </p:cNvSpPr>
          <p:nvPr>
            <p:ph type="sldNum" sz="quarter" idx="5"/>
          </p:nvPr>
        </p:nvSpPr>
        <p:spPr>
          <a:ln/>
        </p:spPr>
        <p:txBody>
          <a:bodyPr/>
          <a:lstStyle/>
          <a:p>
            <a:fld id="{1E2A278E-A813-4C9B-9619-EA8C18CFD8EB}" type="slidenum">
              <a:rPr lang="en-GB" altLang="en-US"/>
              <a:pPr/>
              <a:t>15</a:t>
            </a:fld>
            <a:endParaRPr lang="en-GB" altLang="en-US"/>
          </a:p>
        </p:txBody>
      </p:sp>
      <p:sp>
        <p:nvSpPr>
          <p:cNvPr id="55298" name="Rectangle 2">
            <a:extLst>
              <a:ext uri="{FF2B5EF4-FFF2-40B4-BE49-F238E27FC236}">
                <a16:creationId xmlns:a16="http://schemas.microsoft.com/office/drawing/2014/main" id="{7CD02659-F9BC-5B8D-0141-FD8B80BCC39B}"/>
              </a:ext>
            </a:extLst>
          </p:cNvPr>
          <p:cNvSpPr>
            <a:spLocks noRot="1" noChangeArrowheads="1" noTextEdit="1"/>
          </p:cNvSpPr>
          <p:nvPr>
            <p:ph type="sldImg"/>
          </p:nvPr>
        </p:nvSpPr>
        <p:spPr>
          <a:ln/>
        </p:spPr>
      </p:sp>
      <p:sp>
        <p:nvSpPr>
          <p:cNvPr id="55299" name="Rectangle 3">
            <a:extLst>
              <a:ext uri="{FF2B5EF4-FFF2-40B4-BE49-F238E27FC236}">
                <a16:creationId xmlns:a16="http://schemas.microsoft.com/office/drawing/2014/main" id="{3876ADC4-61AA-822F-07A1-6925D4914F1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61F8124-26A5-9905-8763-BD72F93CE5D5}"/>
              </a:ext>
            </a:extLst>
          </p:cNvPr>
          <p:cNvSpPr>
            <a:spLocks noGrp="1" noChangeArrowheads="1"/>
          </p:cNvSpPr>
          <p:nvPr>
            <p:ph type="sldNum" sz="quarter" idx="5"/>
          </p:nvPr>
        </p:nvSpPr>
        <p:spPr>
          <a:ln/>
        </p:spPr>
        <p:txBody>
          <a:bodyPr/>
          <a:lstStyle/>
          <a:p>
            <a:fld id="{50638C77-4135-420F-AF6E-DCD013E704A3}" type="slidenum">
              <a:rPr lang="en-GB" altLang="en-US"/>
              <a:pPr/>
              <a:t>16</a:t>
            </a:fld>
            <a:endParaRPr lang="en-GB" altLang="en-US"/>
          </a:p>
        </p:txBody>
      </p:sp>
      <p:sp>
        <p:nvSpPr>
          <p:cNvPr id="56322" name="Rectangle 2">
            <a:extLst>
              <a:ext uri="{FF2B5EF4-FFF2-40B4-BE49-F238E27FC236}">
                <a16:creationId xmlns:a16="http://schemas.microsoft.com/office/drawing/2014/main" id="{185DB3DE-BFA7-B4C1-58D0-31D1048435EB}"/>
              </a:ext>
            </a:extLst>
          </p:cNvPr>
          <p:cNvSpPr>
            <a:spLocks noRot="1" noChangeArrowheads="1" noTextEdit="1"/>
          </p:cNvSpPr>
          <p:nvPr>
            <p:ph type="sldImg"/>
          </p:nvPr>
        </p:nvSpPr>
        <p:spPr>
          <a:ln/>
        </p:spPr>
      </p:sp>
      <p:sp>
        <p:nvSpPr>
          <p:cNvPr id="56323" name="Rectangle 3">
            <a:extLst>
              <a:ext uri="{FF2B5EF4-FFF2-40B4-BE49-F238E27FC236}">
                <a16:creationId xmlns:a16="http://schemas.microsoft.com/office/drawing/2014/main" id="{D320A994-F1D0-3181-58D3-14D2D6CA4AE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6DAC4F2-4FE6-14A6-A0A9-959C48B41FA1}"/>
              </a:ext>
            </a:extLst>
          </p:cNvPr>
          <p:cNvSpPr>
            <a:spLocks noGrp="1" noChangeArrowheads="1"/>
          </p:cNvSpPr>
          <p:nvPr>
            <p:ph type="sldNum" sz="quarter" idx="5"/>
          </p:nvPr>
        </p:nvSpPr>
        <p:spPr>
          <a:ln/>
        </p:spPr>
        <p:txBody>
          <a:bodyPr/>
          <a:lstStyle/>
          <a:p>
            <a:fld id="{C5DD9904-B8DA-46CE-B061-E2D45BCDE690}" type="slidenum">
              <a:rPr lang="en-GB" altLang="en-US"/>
              <a:pPr/>
              <a:t>17</a:t>
            </a:fld>
            <a:endParaRPr lang="en-GB" altLang="en-US"/>
          </a:p>
        </p:txBody>
      </p:sp>
      <p:sp>
        <p:nvSpPr>
          <p:cNvPr id="57346" name="Rectangle 2">
            <a:extLst>
              <a:ext uri="{FF2B5EF4-FFF2-40B4-BE49-F238E27FC236}">
                <a16:creationId xmlns:a16="http://schemas.microsoft.com/office/drawing/2014/main" id="{D4BB6C14-E594-3626-1A08-5D150958A1E0}"/>
              </a:ext>
            </a:extLst>
          </p:cNvPr>
          <p:cNvSpPr>
            <a:spLocks noRot="1" noChangeArrowheads="1" noTextEdit="1"/>
          </p:cNvSpPr>
          <p:nvPr>
            <p:ph type="sldImg"/>
          </p:nvPr>
        </p:nvSpPr>
        <p:spPr>
          <a:ln/>
        </p:spPr>
      </p:sp>
      <p:sp>
        <p:nvSpPr>
          <p:cNvPr id="57347" name="Rectangle 3">
            <a:extLst>
              <a:ext uri="{FF2B5EF4-FFF2-40B4-BE49-F238E27FC236}">
                <a16:creationId xmlns:a16="http://schemas.microsoft.com/office/drawing/2014/main" id="{CCBCC33C-926B-50FF-9716-677A412BB22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404A30C-FCE3-4C9B-5EC5-CBA096BE5C65}"/>
              </a:ext>
            </a:extLst>
          </p:cNvPr>
          <p:cNvSpPr>
            <a:spLocks noGrp="1" noChangeArrowheads="1"/>
          </p:cNvSpPr>
          <p:nvPr>
            <p:ph type="sldNum" sz="quarter" idx="5"/>
          </p:nvPr>
        </p:nvSpPr>
        <p:spPr>
          <a:ln/>
        </p:spPr>
        <p:txBody>
          <a:bodyPr/>
          <a:lstStyle/>
          <a:p>
            <a:fld id="{D6274D4D-5016-48F2-B2CD-E858F8C24A1C}" type="slidenum">
              <a:rPr lang="en-GB" altLang="en-US"/>
              <a:pPr/>
              <a:t>18</a:t>
            </a:fld>
            <a:endParaRPr lang="en-GB" altLang="en-US"/>
          </a:p>
        </p:txBody>
      </p:sp>
      <p:sp>
        <p:nvSpPr>
          <p:cNvPr id="58370" name="Rectangle 2">
            <a:extLst>
              <a:ext uri="{FF2B5EF4-FFF2-40B4-BE49-F238E27FC236}">
                <a16:creationId xmlns:a16="http://schemas.microsoft.com/office/drawing/2014/main" id="{B85D2EF0-012A-308D-C649-D0552D03C3CE}"/>
              </a:ext>
            </a:extLst>
          </p:cNvPr>
          <p:cNvSpPr>
            <a:spLocks noRot="1" noChangeArrowheads="1" noTextEdit="1"/>
          </p:cNvSpPr>
          <p:nvPr>
            <p:ph type="sldImg"/>
          </p:nvPr>
        </p:nvSpPr>
        <p:spPr>
          <a:ln/>
        </p:spPr>
      </p:sp>
      <p:sp>
        <p:nvSpPr>
          <p:cNvPr id="58371" name="Rectangle 3">
            <a:extLst>
              <a:ext uri="{FF2B5EF4-FFF2-40B4-BE49-F238E27FC236}">
                <a16:creationId xmlns:a16="http://schemas.microsoft.com/office/drawing/2014/main" id="{205C3F40-325C-3D4E-EB3C-22E45B54A62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FB3AFF1-63E3-E222-DD3A-BC0390842FD4}"/>
              </a:ext>
            </a:extLst>
          </p:cNvPr>
          <p:cNvSpPr>
            <a:spLocks noGrp="1" noChangeArrowheads="1"/>
          </p:cNvSpPr>
          <p:nvPr>
            <p:ph type="sldNum" sz="quarter" idx="5"/>
          </p:nvPr>
        </p:nvSpPr>
        <p:spPr>
          <a:ln/>
        </p:spPr>
        <p:txBody>
          <a:bodyPr/>
          <a:lstStyle/>
          <a:p>
            <a:fld id="{07712A1C-E2D1-49B6-B11E-81C7FDB64BAE}" type="slidenum">
              <a:rPr lang="en-GB" altLang="en-US"/>
              <a:pPr/>
              <a:t>19</a:t>
            </a:fld>
            <a:endParaRPr lang="en-GB" altLang="en-US"/>
          </a:p>
        </p:txBody>
      </p:sp>
      <p:sp>
        <p:nvSpPr>
          <p:cNvPr id="59394" name="Rectangle 2">
            <a:extLst>
              <a:ext uri="{FF2B5EF4-FFF2-40B4-BE49-F238E27FC236}">
                <a16:creationId xmlns:a16="http://schemas.microsoft.com/office/drawing/2014/main" id="{4BEC0AC5-B4DB-95C6-0946-312E692D16CD}"/>
              </a:ext>
            </a:extLst>
          </p:cNvPr>
          <p:cNvSpPr>
            <a:spLocks noRot="1" noChangeArrowheads="1" noTextEdit="1"/>
          </p:cNvSpPr>
          <p:nvPr>
            <p:ph type="sldImg"/>
          </p:nvPr>
        </p:nvSpPr>
        <p:spPr>
          <a:ln/>
        </p:spPr>
      </p:sp>
      <p:sp>
        <p:nvSpPr>
          <p:cNvPr id="59395" name="Rectangle 3">
            <a:extLst>
              <a:ext uri="{FF2B5EF4-FFF2-40B4-BE49-F238E27FC236}">
                <a16:creationId xmlns:a16="http://schemas.microsoft.com/office/drawing/2014/main" id="{EF7C4384-F33D-B6DD-E527-32F6D7E03E7B}"/>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60FE29E-E33A-4D8A-E2D3-ADB139736CFA}"/>
              </a:ext>
            </a:extLst>
          </p:cNvPr>
          <p:cNvSpPr>
            <a:spLocks noGrp="1" noChangeArrowheads="1"/>
          </p:cNvSpPr>
          <p:nvPr>
            <p:ph type="sldNum" sz="quarter" idx="5"/>
          </p:nvPr>
        </p:nvSpPr>
        <p:spPr>
          <a:ln/>
        </p:spPr>
        <p:txBody>
          <a:bodyPr/>
          <a:lstStyle/>
          <a:p>
            <a:fld id="{05076025-1028-445C-81B0-F5ECC5F9EE11}" type="slidenum">
              <a:rPr lang="en-GB" altLang="en-US"/>
              <a:pPr/>
              <a:t>2</a:t>
            </a:fld>
            <a:endParaRPr lang="en-GB" altLang="en-US"/>
          </a:p>
        </p:txBody>
      </p:sp>
      <p:sp>
        <p:nvSpPr>
          <p:cNvPr id="41986" name="Rectangle 2">
            <a:extLst>
              <a:ext uri="{FF2B5EF4-FFF2-40B4-BE49-F238E27FC236}">
                <a16:creationId xmlns:a16="http://schemas.microsoft.com/office/drawing/2014/main" id="{13797163-7ED5-16C7-8A0C-F431E975ED4F}"/>
              </a:ext>
            </a:extLst>
          </p:cNvPr>
          <p:cNvSpPr>
            <a:spLocks noRot="1" noChangeArrowheads="1" noTextEdit="1"/>
          </p:cNvSpPr>
          <p:nvPr>
            <p:ph type="sldImg"/>
          </p:nvPr>
        </p:nvSpPr>
        <p:spPr>
          <a:ln/>
        </p:spPr>
      </p:sp>
      <p:sp>
        <p:nvSpPr>
          <p:cNvPr id="41987" name="Rectangle 3">
            <a:extLst>
              <a:ext uri="{FF2B5EF4-FFF2-40B4-BE49-F238E27FC236}">
                <a16:creationId xmlns:a16="http://schemas.microsoft.com/office/drawing/2014/main" id="{A474A8F3-8108-0FA2-B0C8-DC8107229C2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B0DAE7DB-5FD5-FB72-4E60-6A42DE78C7ED}"/>
              </a:ext>
            </a:extLst>
          </p:cNvPr>
          <p:cNvSpPr>
            <a:spLocks noGrp="1" noChangeArrowheads="1"/>
          </p:cNvSpPr>
          <p:nvPr>
            <p:ph type="sldNum" sz="quarter" idx="5"/>
          </p:nvPr>
        </p:nvSpPr>
        <p:spPr>
          <a:ln/>
        </p:spPr>
        <p:txBody>
          <a:bodyPr/>
          <a:lstStyle/>
          <a:p>
            <a:fld id="{2E91A905-2246-4233-8A4E-0A1835A8AEBA}" type="slidenum">
              <a:rPr lang="en-GB" altLang="en-US"/>
              <a:pPr/>
              <a:t>20</a:t>
            </a:fld>
            <a:endParaRPr lang="en-GB" altLang="en-US"/>
          </a:p>
        </p:txBody>
      </p:sp>
      <p:sp>
        <p:nvSpPr>
          <p:cNvPr id="60418" name="Rectangle 2">
            <a:extLst>
              <a:ext uri="{FF2B5EF4-FFF2-40B4-BE49-F238E27FC236}">
                <a16:creationId xmlns:a16="http://schemas.microsoft.com/office/drawing/2014/main" id="{7350FAFB-E068-BA97-E33D-1B1DE16DEFB0}"/>
              </a:ext>
            </a:extLst>
          </p:cNvPr>
          <p:cNvSpPr>
            <a:spLocks noRot="1" noChangeArrowheads="1" noTextEdit="1"/>
          </p:cNvSpPr>
          <p:nvPr>
            <p:ph type="sldImg"/>
          </p:nvPr>
        </p:nvSpPr>
        <p:spPr>
          <a:ln/>
        </p:spPr>
      </p:sp>
      <p:sp>
        <p:nvSpPr>
          <p:cNvPr id="60419" name="Rectangle 3">
            <a:extLst>
              <a:ext uri="{FF2B5EF4-FFF2-40B4-BE49-F238E27FC236}">
                <a16:creationId xmlns:a16="http://schemas.microsoft.com/office/drawing/2014/main" id="{70FBF80E-22CD-8D3B-DEF4-D459AB69D88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7D9CB97-381F-C9FB-94D3-13CAF81E122D}"/>
              </a:ext>
            </a:extLst>
          </p:cNvPr>
          <p:cNvSpPr>
            <a:spLocks noGrp="1" noChangeArrowheads="1"/>
          </p:cNvSpPr>
          <p:nvPr>
            <p:ph type="sldNum" sz="quarter" idx="5"/>
          </p:nvPr>
        </p:nvSpPr>
        <p:spPr>
          <a:ln/>
        </p:spPr>
        <p:txBody>
          <a:bodyPr/>
          <a:lstStyle/>
          <a:p>
            <a:fld id="{940A3842-8794-44F2-B1F5-63D18ED18518}" type="slidenum">
              <a:rPr lang="en-GB" altLang="en-US"/>
              <a:pPr/>
              <a:t>21</a:t>
            </a:fld>
            <a:endParaRPr lang="en-GB" altLang="en-US"/>
          </a:p>
        </p:txBody>
      </p:sp>
      <p:sp>
        <p:nvSpPr>
          <p:cNvPr id="61442" name="Rectangle 2">
            <a:extLst>
              <a:ext uri="{FF2B5EF4-FFF2-40B4-BE49-F238E27FC236}">
                <a16:creationId xmlns:a16="http://schemas.microsoft.com/office/drawing/2014/main" id="{E054B9F5-3210-3ADA-05F4-7BF27673EF78}"/>
              </a:ext>
            </a:extLst>
          </p:cNvPr>
          <p:cNvSpPr>
            <a:spLocks noRot="1" noChangeArrowheads="1" noTextEdit="1"/>
          </p:cNvSpPr>
          <p:nvPr>
            <p:ph type="sldImg"/>
          </p:nvPr>
        </p:nvSpPr>
        <p:spPr>
          <a:ln/>
        </p:spPr>
      </p:sp>
      <p:sp>
        <p:nvSpPr>
          <p:cNvPr id="61443" name="Rectangle 3">
            <a:extLst>
              <a:ext uri="{FF2B5EF4-FFF2-40B4-BE49-F238E27FC236}">
                <a16:creationId xmlns:a16="http://schemas.microsoft.com/office/drawing/2014/main" id="{FA76157E-E346-6C07-6542-C88180D1BFD8}"/>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5A451E9-4659-7546-F890-2395100DA02D}"/>
              </a:ext>
            </a:extLst>
          </p:cNvPr>
          <p:cNvSpPr>
            <a:spLocks noGrp="1" noChangeArrowheads="1"/>
          </p:cNvSpPr>
          <p:nvPr>
            <p:ph type="sldNum" sz="quarter" idx="5"/>
          </p:nvPr>
        </p:nvSpPr>
        <p:spPr>
          <a:ln/>
        </p:spPr>
        <p:txBody>
          <a:bodyPr/>
          <a:lstStyle/>
          <a:p>
            <a:fld id="{69E6569F-9232-47A3-8B66-F1AEF288F1A3}" type="slidenum">
              <a:rPr lang="en-GB" altLang="en-US"/>
              <a:pPr/>
              <a:t>22</a:t>
            </a:fld>
            <a:endParaRPr lang="en-GB" altLang="en-US"/>
          </a:p>
        </p:txBody>
      </p:sp>
      <p:sp>
        <p:nvSpPr>
          <p:cNvPr id="62466" name="Rectangle 2">
            <a:extLst>
              <a:ext uri="{FF2B5EF4-FFF2-40B4-BE49-F238E27FC236}">
                <a16:creationId xmlns:a16="http://schemas.microsoft.com/office/drawing/2014/main" id="{72CAD988-5D86-1EED-8E23-E30F8043360B}"/>
              </a:ext>
            </a:extLst>
          </p:cNvPr>
          <p:cNvSpPr>
            <a:spLocks noRot="1" noChangeArrowheads="1" noTextEdit="1"/>
          </p:cNvSpPr>
          <p:nvPr>
            <p:ph type="sldImg"/>
          </p:nvPr>
        </p:nvSpPr>
        <p:spPr>
          <a:ln/>
        </p:spPr>
      </p:sp>
      <p:sp>
        <p:nvSpPr>
          <p:cNvPr id="62467" name="Rectangle 3">
            <a:extLst>
              <a:ext uri="{FF2B5EF4-FFF2-40B4-BE49-F238E27FC236}">
                <a16:creationId xmlns:a16="http://schemas.microsoft.com/office/drawing/2014/main" id="{85AF76AB-7E92-7A7D-9536-92FD8E26CA7D}"/>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4E821B03-5FD8-FB79-93E8-E3B4289E291E}"/>
              </a:ext>
            </a:extLst>
          </p:cNvPr>
          <p:cNvSpPr>
            <a:spLocks noGrp="1" noChangeArrowheads="1"/>
          </p:cNvSpPr>
          <p:nvPr>
            <p:ph type="sldNum" sz="quarter" idx="5"/>
          </p:nvPr>
        </p:nvSpPr>
        <p:spPr>
          <a:ln/>
        </p:spPr>
        <p:txBody>
          <a:bodyPr/>
          <a:lstStyle/>
          <a:p>
            <a:fld id="{62D7427D-5FD6-474E-BE2F-79B56EFC10B7}" type="slidenum">
              <a:rPr lang="en-GB" altLang="en-US"/>
              <a:pPr/>
              <a:t>23</a:t>
            </a:fld>
            <a:endParaRPr lang="en-GB" altLang="en-US"/>
          </a:p>
        </p:txBody>
      </p:sp>
      <p:sp>
        <p:nvSpPr>
          <p:cNvPr id="63490" name="Rectangle 2">
            <a:extLst>
              <a:ext uri="{FF2B5EF4-FFF2-40B4-BE49-F238E27FC236}">
                <a16:creationId xmlns:a16="http://schemas.microsoft.com/office/drawing/2014/main" id="{47C11401-96CC-95B2-2829-99BB053D7B13}"/>
              </a:ext>
            </a:extLst>
          </p:cNvPr>
          <p:cNvSpPr>
            <a:spLocks noRot="1" noChangeArrowheads="1" noTextEdit="1"/>
          </p:cNvSpPr>
          <p:nvPr>
            <p:ph type="sldImg"/>
          </p:nvPr>
        </p:nvSpPr>
        <p:spPr>
          <a:ln/>
        </p:spPr>
      </p:sp>
      <p:sp>
        <p:nvSpPr>
          <p:cNvPr id="63491" name="Rectangle 3">
            <a:extLst>
              <a:ext uri="{FF2B5EF4-FFF2-40B4-BE49-F238E27FC236}">
                <a16:creationId xmlns:a16="http://schemas.microsoft.com/office/drawing/2014/main" id="{4A9C1C97-D968-52FA-A0A7-B4AA9F2BE63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D607C7C-9198-1B5A-6222-E3B73D698008}"/>
              </a:ext>
            </a:extLst>
          </p:cNvPr>
          <p:cNvSpPr>
            <a:spLocks noGrp="1" noChangeArrowheads="1"/>
          </p:cNvSpPr>
          <p:nvPr>
            <p:ph type="sldNum" sz="quarter" idx="5"/>
          </p:nvPr>
        </p:nvSpPr>
        <p:spPr>
          <a:ln/>
        </p:spPr>
        <p:txBody>
          <a:bodyPr/>
          <a:lstStyle/>
          <a:p>
            <a:fld id="{791CB966-F559-4FB8-BB54-31977FA79C08}" type="slidenum">
              <a:rPr lang="en-GB" altLang="en-US"/>
              <a:pPr/>
              <a:t>24</a:t>
            </a:fld>
            <a:endParaRPr lang="en-GB" altLang="en-US"/>
          </a:p>
        </p:txBody>
      </p:sp>
      <p:sp>
        <p:nvSpPr>
          <p:cNvPr id="64514" name="Rectangle 2">
            <a:extLst>
              <a:ext uri="{FF2B5EF4-FFF2-40B4-BE49-F238E27FC236}">
                <a16:creationId xmlns:a16="http://schemas.microsoft.com/office/drawing/2014/main" id="{161728AC-7843-2301-2843-A054FBCB293B}"/>
              </a:ext>
            </a:extLst>
          </p:cNvPr>
          <p:cNvSpPr>
            <a:spLocks noRot="1" noChangeArrowheads="1" noTextEdit="1"/>
          </p:cNvSpPr>
          <p:nvPr>
            <p:ph type="sldImg"/>
          </p:nvPr>
        </p:nvSpPr>
        <p:spPr>
          <a:ln/>
        </p:spPr>
      </p:sp>
      <p:sp>
        <p:nvSpPr>
          <p:cNvPr id="64515" name="Rectangle 3">
            <a:extLst>
              <a:ext uri="{FF2B5EF4-FFF2-40B4-BE49-F238E27FC236}">
                <a16:creationId xmlns:a16="http://schemas.microsoft.com/office/drawing/2014/main" id="{2D008E6E-E722-1AE6-BE51-B318108DC98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9689355-2F54-4A86-67A1-EF2EE4EE9249}"/>
              </a:ext>
            </a:extLst>
          </p:cNvPr>
          <p:cNvSpPr>
            <a:spLocks noGrp="1" noChangeArrowheads="1"/>
          </p:cNvSpPr>
          <p:nvPr>
            <p:ph type="sldNum" sz="quarter" idx="5"/>
          </p:nvPr>
        </p:nvSpPr>
        <p:spPr>
          <a:ln/>
        </p:spPr>
        <p:txBody>
          <a:bodyPr/>
          <a:lstStyle/>
          <a:p>
            <a:fld id="{4E010F18-771C-4E23-A6D7-6AC16507F599}" type="slidenum">
              <a:rPr lang="en-GB" altLang="en-US"/>
              <a:pPr/>
              <a:t>25</a:t>
            </a:fld>
            <a:endParaRPr lang="en-GB" altLang="en-US"/>
          </a:p>
        </p:txBody>
      </p:sp>
      <p:sp>
        <p:nvSpPr>
          <p:cNvPr id="65538" name="Rectangle 2">
            <a:extLst>
              <a:ext uri="{FF2B5EF4-FFF2-40B4-BE49-F238E27FC236}">
                <a16:creationId xmlns:a16="http://schemas.microsoft.com/office/drawing/2014/main" id="{B365E483-CA2E-E5AA-5748-1EE78CFA4021}"/>
              </a:ext>
            </a:extLst>
          </p:cNvPr>
          <p:cNvSpPr>
            <a:spLocks noRot="1" noChangeArrowheads="1" noTextEdit="1"/>
          </p:cNvSpPr>
          <p:nvPr>
            <p:ph type="sldImg"/>
          </p:nvPr>
        </p:nvSpPr>
        <p:spPr>
          <a:ln/>
        </p:spPr>
      </p:sp>
      <p:sp>
        <p:nvSpPr>
          <p:cNvPr id="65539" name="Rectangle 3">
            <a:extLst>
              <a:ext uri="{FF2B5EF4-FFF2-40B4-BE49-F238E27FC236}">
                <a16:creationId xmlns:a16="http://schemas.microsoft.com/office/drawing/2014/main" id="{B60B3104-FD74-C9BA-C311-93E28A271EB1}"/>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FC46E4D5-8E55-FD82-7921-8379451DC868}"/>
              </a:ext>
            </a:extLst>
          </p:cNvPr>
          <p:cNvSpPr>
            <a:spLocks noGrp="1" noChangeArrowheads="1"/>
          </p:cNvSpPr>
          <p:nvPr>
            <p:ph type="sldNum" sz="quarter" idx="5"/>
          </p:nvPr>
        </p:nvSpPr>
        <p:spPr>
          <a:ln/>
        </p:spPr>
        <p:txBody>
          <a:bodyPr/>
          <a:lstStyle/>
          <a:p>
            <a:fld id="{92B36E2B-5CEE-4F65-82C8-AF8EB6C774F2}" type="slidenum">
              <a:rPr lang="en-GB" altLang="en-US"/>
              <a:pPr/>
              <a:t>26</a:t>
            </a:fld>
            <a:endParaRPr lang="en-GB" altLang="en-US"/>
          </a:p>
        </p:txBody>
      </p:sp>
      <p:sp>
        <p:nvSpPr>
          <p:cNvPr id="66562" name="Rectangle 2">
            <a:extLst>
              <a:ext uri="{FF2B5EF4-FFF2-40B4-BE49-F238E27FC236}">
                <a16:creationId xmlns:a16="http://schemas.microsoft.com/office/drawing/2014/main" id="{91E2AB6C-A2D2-43CC-B469-7DC9C5A757A4}"/>
              </a:ext>
            </a:extLst>
          </p:cNvPr>
          <p:cNvSpPr>
            <a:spLocks noRot="1" noChangeArrowheads="1" noTextEdit="1"/>
          </p:cNvSpPr>
          <p:nvPr>
            <p:ph type="sldImg"/>
          </p:nvPr>
        </p:nvSpPr>
        <p:spPr>
          <a:ln/>
        </p:spPr>
      </p:sp>
      <p:sp>
        <p:nvSpPr>
          <p:cNvPr id="66563" name="Rectangle 3">
            <a:extLst>
              <a:ext uri="{FF2B5EF4-FFF2-40B4-BE49-F238E27FC236}">
                <a16:creationId xmlns:a16="http://schemas.microsoft.com/office/drawing/2014/main" id="{7CCB1C6B-88C7-1EF9-DA1F-3832FA54A67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72C13C6-50D1-57EB-485D-3E6AF1C7D655}"/>
              </a:ext>
            </a:extLst>
          </p:cNvPr>
          <p:cNvSpPr>
            <a:spLocks noGrp="1" noChangeArrowheads="1"/>
          </p:cNvSpPr>
          <p:nvPr>
            <p:ph type="sldNum" sz="quarter" idx="5"/>
          </p:nvPr>
        </p:nvSpPr>
        <p:spPr>
          <a:ln/>
        </p:spPr>
        <p:txBody>
          <a:bodyPr/>
          <a:lstStyle/>
          <a:p>
            <a:fld id="{079B2FC5-9379-4BF8-9168-F50438F20419}" type="slidenum">
              <a:rPr lang="en-GB" altLang="en-US"/>
              <a:pPr/>
              <a:t>27</a:t>
            </a:fld>
            <a:endParaRPr lang="en-GB" altLang="en-US"/>
          </a:p>
        </p:txBody>
      </p:sp>
      <p:sp>
        <p:nvSpPr>
          <p:cNvPr id="67586" name="Rectangle 2">
            <a:extLst>
              <a:ext uri="{FF2B5EF4-FFF2-40B4-BE49-F238E27FC236}">
                <a16:creationId xmlns:a16="http://schemas.microsoft.com/office/drawing/2014/main" id="{E9BBA6A7-727E-E066-4232-86431D20CA29}"/>
              </a:ext>
            </a:extLst>
          </p:cNvPr>
          <p:cNvSpPr>
            <a:spLocks noRot="1" noChangeArrowheads="1" noTextEdit="1"/>
          </p:cNvSpPr>
          <p:nvPr>
            <p:ph type="sldImg"/>
          </p:nvPr>
        </p:nvSpPr>
        <p:spPr>
          <a:ln/>
        </p:spPr>
      </p:sp>
      <p:sp>
        <p:nvSpPr>
          <p:cNvPr id="67587" name="Rectangle 3">
            <a:extLst>
              <a:ext uri="{FF2B5EF4-FFF2-40B4-BE49-F238E27FC236}">
                <a16:creationId xmlns:a16="http://schemas.microsoft.com/office/drawing/2014/main" id="{C421EB15-6425-F708-333F-987DB2D7EEA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0382E5BE-DDD4-8F8A-5851-D31236049F8F}"/>
              </a:ext>
            </a:extLst>
          </p:cNvPr>
          <p:cNvSpPr>
            <a:spLocks noGrp="1" noChangeArrowheads="1"/>
          </p:cNvSpPr>
          <p:nvPr>
            <p:ph type="sldNum" sz="quarter" idx="5"/>
          </p:nvPr>
        </p:nvSpPr>
        <p:spPr>
          <a:ln/>
        </p:spPr>
        <p:txBody>
          <a:bodyPr/>
          <a:lstStyle/>
          <a:p>
            <a:fld id="{F8A5BD4F-9E64-493C-8A6D-A5842839DFFA}" type="slidenum">
              <a:rPr lang="en-GB" altLang="en-US"/>
              <a:pPr/>
              <a:t>28</a:t>
            </a:fld>
            <a:endParaRPr lang="en-GB" altLang="en-US"/>
          </a:p>
        </p:txBody>
      </p:sp>
      <p:sp>
        <p:nvSpPr>
          <p:cNvPr id="68610" name="Rectangle 2">
            <a:extLst>
              <a:ext uri="{FF2B5EF4-FFF2-40B4-BE49-F238E27FC236}">
                <a16:creationId xmlns:a16="http://schemas.microsoft.com/office/drawing/2014/main" id="{2C527321-F728-24BA-9889-A694498974EE}"/>
              </a:ext>
            </a:extLst>
          </p:cNvPr>
          <p:cNvSpPr>
            <a:spLocks noRot="1" noChangeArrowheads="1" noTextEdit="1"/>
          </p:cNvSpPr>
          <p:nvPr>
            <p:ph type="sldImg"/>
          </p:nvPr>
        </p:nvSpPr>
        <p:spPr>
          <a:ln/>
        </p:spPr>
      </p:sp>
      <p:sp>
        <p:nvSpPr>
          <p:cNvPr id="68611" name="Rectangle 3">
            <a:extLst>
              <a:ext uri="{FF2B5EF4-FFF2-40B4-BE49-F238E27FC236}">
                <a16:creationId xmlns:a16="http://schemas.microsoft.com/office/drawing/2014/main" id="{64B5A33B-A7A1-B636-0BE8-962612CE5D26}"/>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BBB2A79-7C27-8E11-FA6D-3C45C27A00F2}"/>
              </a:ext>
            </a:extLst>
          </p:cNvPr>
          <p:cNvSpPr>
            <a:spLocks noGrp="1" noChangeArrowheads="1"/>
          </p:cNvSpPr>
          <p:nvPr>
            <p:ph type="sldNum" sz="quarter" idx="5"/>
          </p:nvPr>
        </p:nvSpPr>
        <p:spPr>
          <a:ln/>
        </p:spPr>
        <p:txBody>
          <a:bodyPr/>
          <a:lstStyle/>
          <a:p>
            <a:fld id="{8D6925A5-A5CC-46D0-8F08-1DF313CA0611}" type="slidenum">
              <a:rPr lang="en-GB" altLang="en-US"/>
              <a:pPr/>
              <a:t>29</a:t>
            </a:fld>
            <a:endParaRPr lang="en-GB" altLang="en-US"/>
          </a:p>
        </p:txBody>
      </p:sp>
      <p:sp>
        <p:nvSpPr>
          <p:cNvPr id="69634" name="Rectangle 2">
            <a:extLst>
              <a:ext uri="{FF2B5EF4-FFF2-40B4-BE49-F238E27FC236}">
                <a16:creationId xmlns:a16="http://schemas.microsoft.com/office/drawing/2014/main" id="{660FBD86-0AE8-4CC0-4F5F-D0496622849C}"/>
              </a:ext>
            </a:extLst>
          </p:cNvPr>
          <p:cNvSpPr>
            <a:spLocks noRot="1" noChangeArrowheads="1" noTextEdit="1"/>
          </p:cNvSpPr>
          <p:nvPr>
            <p:ph type="sldImg"/>
          </p:nvPr>
        </p:nvSpPr>
        <p:spPr>
          <a:ln/>
        </p:spPr>
      </p:sp>
      <p:sp>
        <p:nvSpPr>
          <p:cNvPr id="69635" name="Rectangle 3">
            <a:extLst>
              <a:ext uri="{FF2B5EF4-FFF2-40B4-BE49-F238E27FC236}">
                <a16:creationId xmlns:a16="http://schemas.microsoft.com/office/drawing/2014/main" id="{FE2F5ED0-7F83-9EA9-48AC-C57449A14480}"/>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1D86896D-F493-0E5A-8397-B82661466B1E}"/>
              </a:ext>
            </a:extLst>
          </p:cNvPr>
          <p:cNvSpPr>
            <a:spLocks noGrp="1" noChangeArrowheads="1"/>
          </p:cNvSpPr>
          <p:nvPr>
            <p:ph type="sldNum" sz="quarter" idx="5"/>
          </p:nvPr>
        </p:nvSpPr>
        <p:spPr>
          <a:ln/>
        </p:spPr>
        <p:txBody>
          <a:bodyPr/>
          <a:lstStyle/>
          <a:p>
            <a:fld id="{6F520526-62CF-4AC5-BF6E-AED1085DB431}" type="slidenum">
              <a:rPr lang="en-GB" altLang="en-US"/>
              <a:pPr/>
              <a:t>3</a:t>
            </a:fld>
            <a:endParaRPr lang="en-GB" altLang="en-US"/>
          </a:p>
        </p:txBody>
      </p:sp>
      <p:sp>
        <p:nvSpPr>
          <p:cNvPr id="43010" name="Rectangle 2">
            <a:extLst>
              <a:ext uri="{FF2B5EF4-FFF2-40B4-BE49-F238E27FC236}">
                <a16:creationId xmlns:a16="http://schemas.microsoft.com/office/drawing/2014/main" id="{83D93DCC-D331-297B-50D6-C9578D16BC90}"/>
              </a:ext>
            </a:extLst>
          </p:cNvPr>
          <p:cNvSpPr>
            <a:spLocks noRot="1" noChangeArrowheads="1" noTextEdit="1"/>
          </p:cNvSpPr>
          <p:nvPr>
            <p:ph type="sldImg"/>
          </p:nvPr>
        </p:nvSpPr>
        <p:spPr>
          <a:ln/>
        </p:spPr>
      </p:sp>
      <p:sp>
        <p:nvSpPr>
          <p:cNvPr id="43011" name="Rectangle 3">
            <a:extLst>
              <a:ext uri="{FF2B5EF4-FFF2-40B4-BE49-F238E27FC236}">
                <a16:creationId xmlns:a16="http://schemas.microsoft.com/office/drawing/2014/main" id="{B9B743B8-1B1C-763E-544F-61650DF169C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9E466390-A092-D3DE-0107-1C4D54785F5A}"/>
              </a:ext>
            </a:extLst>
          </p:cNvPr>
          <p:cNvSpPr>
            <a:spLocks noGrp="1" noChangeArrowheads="1"/>
          </p:cNvSpPr>
          <p:nvPr>
            <p:ph type="sldNum" sz="quarter" idx="5"/>
          </p:nvPr>
        </p:nvSpPr>
        <p:spPr>
          <a:ln/>
        </p:spPr>
        <p:txBody>
          <a:bodyPr/>
          <a:lstStyle/>
          <a:p>
            <a:fld id="{FD51E3EB-2AF0-45C7-A6E8-697987951C8B}" type="slidenum">
              <a:rPr lang="en-GB" altLang="en-US"/>
              <a:pPr/>
              <a:t>30</a:t>
            </a:fld>
            <a:endParaRPr lang="en-GB" altLang="en-US"/>
          </a:p>
        </p:txBody>
      </p:sp>
      <p:sp>
        <p:nvSpPr>
          <p:cNvPr id="71682" name="Rectangle 2">
            <a:extLst>
              <a:ext uri="{FF2B5EF4-FFF2-40B4-BE49-F238E27FC236}">
                <a16:creationId xmlns:a16="http://schemas.microsoft.com/office/drawing/2014/main" id="{5C05A86B-3CA5-9C08-B3C8-241D318F4470}"/>
              </a:ext>
            </a:extLst>
          </p:cNvPr>
          <p:cNvSpPr>
            <a:spLocks noRot="1" noChangeArrowheads="1" noTextEdit="1"/>
          </p:cNvSpPr>
          <p:nvPr>
            <p:ph type="sldImg"/>
          </p:nvPr>
        </p:nvSpPr>
        <p:spPr>
          <a:xfrm>
            <a:off x="1144588" y="685800"/>
            <a:ext cx="4572000" cy="3429000"/>
          </a:xfrm>
          <a:ln/>
        </p:spPr>
      </p:sp>
      <p:sp>
        <p:nvSpPr>
          <p:cNvPr id="71683" name="Rectangle 3">
            <a:extLst>
              <a:ext uri="{FF2B5EF4-FFF2-40B4-BE49-F238E27FC236}">
                <a16:creationId xmlns:a16="http://schemas.microsoft.com/office/drawing/2014/main" id="{BDC5ECEE-4DA6-8ED9-02DD-F20432987C46}"/>
              </a:ext>
            </a:extLst>
          </p:cNvPr>
          <p:cNvSpPr>
            <a:spLocks noGrp="1" noChangeArrowheads="1"/>
          </p:cNvSpPr>
          <p:nvPr>
            <p:ph type="body" idx="1"/>
          </p:nvPr>
        </p:nvSpPr>
        <p:spPr>
          <a:xfrm>
            <a:off x="914400" y="4343400"/>
            <a:ext cx="5029200" cy="4114800"/>
          </a:xfrm>
        </p:spPr>
        <p:txBody>
          <a:bodyPr/>
          <a:lstStyle/>
          <a:p>
            <a:endParaRPr lang="en-GB"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DB25B07-77A5-C34B-49AC-976CB7B03237}"/>
              </a:ext>
            </a:extLst>
          </p:cNvPr>
          <p:cNvSpPr>
            <a:spLocks noGrp="1" noChangeArrowheads="1"/>
          </p:cNvSpPr>
          <p:nvPr>
            <p:ph type="sldNum" sz="quarter" idx="5"/>
          </p:nvPr>
        </p:nvSpPr>
        <p:spPr>
          <a:ln/>
        </p:spPr>
        <p:txBody>
          <a:bodyPr/>
          <a:lstStyle/>
          <a:p>
            <a:fld id="{E9242DDB-B585-4967-83E6-AD462334F298}" type="slidenum">
              <a:rPr lang="en-GB" altLang="en-US"/>
              <a:pPr/>
              <a:t>4</a:t>
            </a:fld>
            <a:endParaRPr lang="en-GB" altLang="en-US"/>
          </a:p>
        </p:txBody>
      </p:sp>
      <p:sp>
        <p:nvSpPr>
          <p:cNvPr id="44034" name="Rectangle 2">
            <a:extLst>
              <a:ext uri="{FF2B5EF4-FFF2-40B4-BE49-F238E27FC236}">
                <a16:creationId xmlns:a16="http://schemas.microsoft.com/office/drawing/2014/main" id="{9EA8845B-75A5-839E-0422-3C5F13EAE1C1}"/>
              </a:ext>
            </a:extLst>
          </p:cNvPr>
          <p:cNvSpPr>
            <a:spLocks noRot="1" noChangeArrowheads="1" noTextEdit="1"/>
          </p:cNvSpPr>
          <p:nvPr>
            <p:ph type="sldImg"/>
          </p:nvPr>
        </p:nvSpPr>
        <p:spPr>
          <a:ln/>
        </p:spPr>
      </p:sp>
      <p:sp>
        <p:nvSpPr>
          <p:cNvPr id="44035" name="Rectangle 3">
            <a:extLst>
              <a:ext uri="{FF2B5EF4-FFF2-40B4-BE49-F238E27FC236}">
                <a16:creationId xmlns:a16="http://schemas.microsoft.com/office/drawing/2014/main" id="{6D8DBFC4-0114-2B65-DA08-0690B62A27A4}"/>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4328B54-3537-27D0-0137-CB15051F2A76}"/>
              </a:ext>
            </a:extLst>
          </p:cNvPr>
          <p:cNvSpPr>
            <a:spLocks noGrp="1" noChangeArrowheads="1"/>
          </p:cNvSpPr>
          <p:nvPr>
            <p:ph type="sldNum" sz="quarter" idx="5"/>
          </p:nvPr>
        </p:nvSpPr>
        <p:spPr>
          <a:ln/>
        </p:spPr>
        <p:txBody>
          <a:bodyPr/>
          <a:lstStyle/>
          <a:p>
            <a:fld id="{0CCAA66F-F01B-43A1-811F-94770A4F40DF}" type="slidenum">
              <a:rPr lang="en-GB" altLang="en-US"/>
              <a:pPr/>
              <a:t>5</a:t>
            </a:fld>
            <a:endParaRPr lang="en-GB" altLang="en-US"/>
          </a:p>
        </p:txBody>
      </p:sp>
      <p:sp>
        <p:nvSpPr>
          <p:cNvPr id="45058" name="Rectangle 2">
            <a:extLst>
              <a:ext uri="{FF2B5EF4-FFF2-40B4-BE49-F238E27FC236}">
                <a16:creationId xmlns:a16="http://schemas.microsoft.com/office/drawing/2014/main" id="{05EAE713-A434-70DB-A8E6-B4A8222582F2}"/>
              </a:ext>
            </a:extLst>
          </p:cNvPr>
          <p:cNvSpPr>
            <a:spLocks noRot="1" noChangeArrowheads="1" noTextEdit="1"/>
          </p:cNvSpPr>
          <p:nvPr>
            <p:ph type="sldImg"/>
          </p:nvPr>
        </p:nvSpPr>
        <p:spPr>
          <a:ln/>
        </p:spPr>
      </p:sp>
      <p:sp>
        <p:nvSpPr>
          <p:cNvPr id="45059" name="Rectangle 3">
            <a:extLst>
              <a:ext uri="{FF2B5EF4-FFF2-40B4-BE49-F238E27FC236}">
                <a16:creationId xmlns:a16="http://schemas.microsoft.com/office/drawing/2014/main" id="{C379C922-2877-7E30-FC48-559F93608223}"/>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B1A045E-E579-8B90-0E68-8AC7CA1ECDCB}"/>
              </a:ext>
            </a:extLst>
          </p:cNvPr>
          <p:cNvSpPr>
            <a:spLocks noGrp="1" noChangeArrowheads="1"/>
          </p:cNvSpPr>
          <p:nvPr>
            <p:ph type="sldNum" sz="quarter" idx="5"/>
          </p:nvPr>
        </p:nvSpPr>
        <p:spPr>
          <a:ln/>
        </p:spPr>
        <p:txBody>
          <a:bodyPr/>
          <a:lstStyle/>
          <a:p>
            <a:fld id="{1F6DD96A-205D-4990-8BE4-E2FA2124D733}" type="slidenum">
              <a:rPr lang="en-GB" altLang="en-US"/>
              <a:pPr/>
              <a:t>6</a:t>
            </a:fld>
            <a:endParaRPr lang="en-GB" altLang="en-US"/>
          </a:p>
        </p:txBody>
      </p:sp>
      <p:sp>
        <p:nvSpPr>
          <p:cNvPr id="46082" name="Rectangle 2">
            <a:extLst>
              <a:ext uri="{FF2B5EF4-FFF2-40B4-BE49-F238E27FC236}">
                <a16:creationId xmlns:a16="http://schemas.microsoft.com/office/drawing/2014/main" id="{BC9FBA6A-E040-111E-E7BE-BD56EC941F56}"/>
              </a:ext>
            </a:extLst>
          </p:cNvPr>
          <p:cNvSpPr>
            <a:spLocks noRot="1" noChangeArrowheads="1" noTextEdit="1"/>
          </p:cNvSpPr>
          <p:nvPr>
            <p:ph type="sldImg"/>
          </p:nvPr>
        </p:nvSpPr>
        <p:spPr>
          <a:ln/>
        </p:spPr>
      </p:sp>
      <p:sp>
        <p:nvSpPr>
          <p:cNvPr id="46083" name="Rectangle 3">
            <a:extLst>
              <a:ext uri="{FF2B5EF4-FFF2-40B4-BE49-F238E27FC236}">
                <a16:creationId xmlns:a16="http://schemas.microsoft.com/office/drawing/2014/main" id="{12E1B94D-815C-33CF-CDAA-07585FB4D665}"/>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22539C4D-3F0A-E6C9-52E2-0E0A3B1EFC97}"/>
              </a:ext>
            </a:extLst>
          </p:cNvPr>
          <p:cNvSpPr>
            <a:spLocks noGrp="1" noChangeArrowheads="1"/>
          </p:cNvSpPr>
          <p:nvPr>
            <p:ph type="sldNum" sz="quarter" idx="5"/>
          </p:nvPr>
        </p:nvSpPr>
        <p:spPr>
          <a:ln/>
        </p:spPr>
        <p:txBody>
          <a:bodyPr/>
          <a:lstStyle/>
          <a:p>
            <a:fld id="{41E5C1FA-C814-4A0D-953D-A346F53F492A}" type="slidenum">
              <a:rPr lang="en-GB" altLang="en-US"/>
              <a:pPr/>
              <a:t>7</a:t>
            </a:fld>
            <a:endParaRPr lang="en-GB" altLang="en-US"/>
          </a:p>
        </p:txBody>
      </p:sp>
      <p:sp>
        <p:nvSpPr>
          <p:cNvPr id="47106" name="Rectangle 2">
            <a:extLst>
              <a:ext uri="{FF2B5EF4-FFF2-40B4-BE49-F238E27FC236}">
                <a16:creationId xmlns:a16="http://schemas.microsoft.com/office/drawing/2014/main" id="{7DBD6554-72E7-E659-B5AE-9777C261DE80}"/>
              </a:ext>
            </a:extLst>
          </p:cNvPr>
          <p:cNvSpPr>
            <a:spLocks noRot="1" noChangeArrowheads="1" noTextEdit="1"/>
          </p:cNvSpPr>
          <p:nvPr>
            <p:ph type="sldImg"/>
          </p:nvPr>
        </p:nvSpPr>
        <p:spPr>
          <a:ln/>
        </p:spPr>
      </p:sp>
      <p:sp>
        <p:nvSpPr>
          <p:cNvPr id="47107" name="Rectangle 3">
            <a:extLst>
              <a:ext uri="{FF2B5EF4-FFF2-40B4-BE49-F238E27FC236}">
                <a16:creationId xmlns:a16="http://schemas.microsoft.com/office/drawing/2014/main" id="{9F462D96-227E-D897-AE32-CBEE45037CDF}"/>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D079054A-71C4-92C8-9D51-5FED71CAD0A0}"/>
              </a:ext>
            </a:extLst>
          </p:cNvPr>
          <p:cNvSpPr>
            <a:spLocks noGrp="1" noChangeArrowheads="1"/>
          </p:cNvSpPr>
          <p:nvPr>
            <p:ph type="sldNum" sz="quarter" idx="5"/>
          </p:nvPr>
        </p:nvSpPr>
        <p:spPr>
          <a:ln/>
        </p:spPr>
        <p:txBody>
          <a:bodyPr/>
          <a:lstStyle/>
          <a:p>
            <a:fld id="{BCDCE539-BC9F-4690-8BA5-672B08F05160}" type="slidenum">
              <a:rPr lang="en-GB" altLang="en-US"/>
              <a:pPr/>
              <a:t>8</a:t>
            </a:fld>
            <a:endParaRPr lang="en-GB" altLang="en-US"/>
          </a:p>
        </p:txBody>
      </p:sp>
      <p:sp>
        <p:nvSpPr>
          <p:cNvPr id="48130" name="Rectangle 2">
            <a:extLst>
              <a:ext uri="{FF2B5EF4-FFF2-40B4-BE49-F238E27FC236}">
                <a16:creationId xmlns:a16="http://schemas.microsoft.com/office/drawing/2014/main" id="{974E38D2-0BA1-2B5F-C7D2-EC4FFC0FC7E1}"/>
              </a:ext>
            </a:extLst>
          </p:cNvPr>
          <p:cNvSpPr>
            <a:spLocks noRot="1" noChangeArrowheads="1" noTextEdit="1"/>
          </p:cNvSpPr>
          <p:nvPr>
            <p:ph type="sldImg"/>
          </p:nvPr>
        </p:nvSpPr>
        <p:spPr>
          <a:ln/>
        </p:spPr>
      </p:sp>
      <p:sp>
        <p:nvSpPr>
          <p:cNvPr id="48131" name="Rectangle 3">
            <a:extLst>
              <a:ext uri="{FF2B5EF4-FFF2-40B4-BE49-F238E27FC236}">
                <a16:creationId xmlns:a16="http://schemas.microsoft.com/office/drawing/2014/main" id="{EF0245D0-CA4D-E61B-8BA9-22CC6A1CF729}"/>
              </a:ext>
            </a:extLst>
          </p:cNvPr>
          <p:cNvSpPr>
            <a:spLocks noGrp="1" noChangeArrowheads="1"/>
          </p:cNvSpPr>
          <p:nvPr>
            <p:ph type="body" idx="1"/>
          </p:nvPr>
        </p:nvSpPr>
        <p:spPr/>
        <p:txBody>
          <a:bodyPr/>
          <a:lstStyle/>
          <a:p>
            <a:endParaRPr lang="en-GB"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8A5EC05-5848-9635-6DDA-FD9E1297A1AD}"/>
              </a:ext>
            </a:extLst>
          </p:cNvPr>
          <p:cNvSpPr>
            <a:spLocks noGrp="1" noChangeArrowheads="1"/>
          </p:cNvSpPr>
          <p:nvPr>
            <p:ph type="sldNum" sz="quarter" idx="5"/>
          </p:nvPr>
        </p:nvSpPr>
        <p:spPr>
          <a:ln/>
        </p:spPr>
        <p:txBody>
          <a:bodyPr/>
          <a:lstStyle/>
          <a:p>
            <a:fld id="{9B5EB1E6-5538-46B6-BA5E-6FFAB4E30994}" type="slidenum">
              <a:rPr lang="en-GB" altLang="en-US"/>
              <a:pPr/>
              <a:t>9</a:t>
            </a:fld>
            <a:endParaRPr lang="en-GB" altLang="en-US"/>
          </a:p>
        </p:txBody>
      </p:sp>
      <p:sp>
        <p:nvSpPr>
          <p:cNvPr id="49154" name="Rectangle 2">
            <a:extLst>
              <a:ext uri="{FF2B5EF4-FFF2-40B4-BE49-F238E27FC236}">
                <a16:creationId xmlns:a16="http://schemas.microsoft.com/office/drawing/2014/main" id="{6F4C4BE5-3095-6C27-65D8-6D0AC91DFA9B}"/>
              </a:ext>
            </a:extLst>
          </p:cNvPr>
          <p:cNvSpPr>
            <a:spLocks noRot="1" noChangeArrowheads="1" noTextEdit="1"/>
          </p:cNvSpPr>
          <p:nvPr>
            <p:ph type="sldImg"/>
          </p:nvPr>
        </p:nvSpPr>
        <p:spPr>
          <a:ln/>
        </p:spPr>
      </p:sp>
      <p:sp>
        <p:nvSpPr>
          <p:cNvPr id="49155" name="Rectangle 3">
            <a:extLst>
              <a:ext uri="{FF2B5EF4-FFF2-40B4-BE49-F238E27FC236}">
                <a16:creationId xmlns:a16="http://schemas.microsoft.com/office/drawing/2014/main" id="{57A1FFA2-E56F-658E-8C98-2F7329A1DF6C}"/>
              </a:ext>
            </a:extLst>
          </p:cNvPr>
          <p:cNvSpPr>
            <a:spLocks noGrp="1" noChangeArrowheads="1"/>
          </p:cNvSpPr>
          <p:nvPr>
            <p:ph type="body" idx="1"/>
          </p:nvPr>
        </p:nvSpPr>
        <p:spPr/>
        <p:txBody>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7DEA169-D301-D3D0-05DD-1F6D752F84FE}"/>
              </a:ext>
            </a:extLst>
          </p:cNvPr>
          <p:cNvSpPr>
            <a:spLocks noGrp="1" noRot="1" noChangeArrowheads="1"/>
          </p:cNvSpPr>
          <p:nvPr>
            <p:ph type="ctrTitle"/>
          </p:nvPr>
        </p:nvSpPr>
        <p:spPr>
          <a:xfrm>
            <a:off x="685800" y="1981200"/>
            <a:ext cx="7772400" cy="1600200"/>
          </a:xfrm>
        </p:spPr>
        <p:txBody>
          <a:bodyPr/>
          <a:lstStyle>
            <a:lvl1pPr>
              <a:defRPr/>
            </a:lvl1pPr>
          </a:lstStyle>
          <a:p>
            <a:pPr lvl="0"/>
            <a:r>
              <a:rPr lang="en-US" altLang="en-US" noProof="0"/>
              <a:t>Click to edit Master title style</a:t>
            </a:r>
          </a:p>
        </p:txBody>
      </p:sp>
      <p:sp>
        <p:nvSpPr>
          <p:cNvPr id="5123" name="Rectangle 3">
            <a:extLst>
              <a:ext uri="{FF2B5EF4-FFF2-40B4-BE49-F238E27FC236}">
                <a16:creationId xmlns:a16="http://schemas.microsoft.com/office/drawing/2014/main" id="{DF7202EB-11DB-8B4D-2683-D9A6A5E850C8}"/>
              </a:ext>
            </a:extLst>
          </p:cNvPr>
          <p:cNvSpPr>
            <a:spLocks noGrp="1" noRot="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5124" name="Rectangle 4">
            <a:extLst>
              <a:ext uri="{FF2B5EF4-FFF2-40B4-BE49-F238E27FC236}">
                <a16:creationId xmlns:a16="http://schemas.microsoft.com/office/drawing/2014/main" id="{2EF5EA21-8FDD-FB8B-375B-B8D061512ADA}"/>
              </a:ext>
            </a:extLst>
          </p:cNvPr>
          <p:cNvSpPr>
            <a:spLocks noGrp="1" noChangeArrowheads="1"/>
          </p:cNvSpPr>
          <p:nvPr>
            <p:ph type="dt" sz="quarter" idx="2"/>
          </p:nvPr>
        </p:nvSpPr>
        <p:spPr/>
        <p:txBody>
          <a:bodyPr/>
          <a:lstStyle>
            <a:lvl1pPr>
              <a:defRPr/>
            </a:lvl1pPr>
          </a:lstStyle>
          <a:p>
            <a:endParaRPr lang="en-US" altLang="en-US"/>
          </a:p>
        </p:txBody>
      </p:sp>
      <p:sp>
        <p:nvSpPr>
          <p:cNvPr id="5125" name="Rectangle 5">
            <a:extLst>
              <a:ext uri="{FF2B5EF4-FFF2-40B4-BE49-F238E27FC236}">
                <a16:creationId xmlns:a16="http://schemas.microsoft.com/office/drawing/2014/main" id="{C3478085-6DB0-46A8-CF93-F55B7968EC9A}"/>
              </a:ext>
            </a:extLst>
          </p:cNvPr>
          <p:cNvSpPr>
            <a:spLocks noGrp="1" noChangeArrowheads="1"/>
          </p:cNvSpPr>
          <p:nvPr>
            <p:ph type="ftr" sz="quarter" idx="3"/>
          </p:nvPr>
        </p:nvSpPr>
        <p:spPr/>
        <p:txBody>
          <a:bodyPr/>
          <a:lstStyle>
            <a:lvl1pPr>
              <a:defRPr/>
            </a:lvl1pPr>
          </a:lstStyle>
          <a:p>
            <a:endParaRPr lang="en-US" altLang="en-US"/>
          </a:p>
        </p:txBody>
      </p:sp>
      <p:sp>
        <p:nvSpPr>
          <p:cNvPr id="5126" name="Rectangle 6">
            <a:extLst>
              <a:ext uri="{FF2B5EF4-FFF2-40B4-BE49-F238E27FC236}">
                <a16:creationId xmlns:a16="http://schemas.microsoft.com/office/drawing/2014/main" id="{EC4B61E9-F5B5-C5DC-65F7-92D2B29B5EB6}"/>
              </a:ext>
            </a:extLst>
          </p:cNvPr>
          <p:cNvSpPr>
            <a:spLocks noGrp="1" noChangeArrowheads="1"/>
          </p:cNvSpPr>
          <p:nvPr>
            <p:ph type="sldNum" sz="quarter" idx="4"/>
          </p:nvPr>
        </p:nvSpPr>
        <p:spPr/>
        <p:txBody>
          <a:bodyPr/>
          <a:lstStyle>
            <a:lvl1pPr>
              <a:defRPr/>
            </a:lvl1pPr>
          </a:lstStyle>
          <a:p>
            <a:fld id="{2CA52519-80C4-4EBB-8FD3-5989E26187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60E81-1085-B379-2C1D-D85B30B1A8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A08D2E4-9DD5-D316-A8ED-79E47C8EC8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D19CB4-F37D-A4D2-CBB6-C86FCC3852F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43D19DB-EE11-0CE4-C121-5EB50004BC7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3C7FA1D-C984-2546-FB00-9B461DB43DA9}"/>
              </a:ext>
            </a:extLst>
          </p:cNvPr>
          <p:cNvSpPr>
            <a:spLocks noGrp="1"/>
          </p:cNvSpPr>
          <p:nvPr>
            <p:ph type="sldNum" sz="quarter" idx="12"/>
          </p:nvPr>
        </p:nvSpPr>
        <p:spPr/>
        <p:txBody>
          <a:bodyPr/>
          <a:lstStyle>
            <a:lvl1pPr>
              <a:defRPr/>
            </a:lvl1pPr>
          </a:lstStyle>
          <a:p>
            <a:fld id="{E0456708-35DE-4973-89D4-FBEBF0686F6C}" type="slidenum">
              <a:rPr lang="en-US" altLang="en-US"/>
              <a:pPr/>
              <a:t>‹#›</a:t>
            </a:fld>
            <a:endParaRPr lang="en-US" altLang="en-US"/>
          </a:p>
        </p:txBody>
      </p:sp>
    </p:spTree>
    <p:extLst>
      <p:ext uri="{BB962C8B-B14F-4D97-AF65-F5344CB8AC3E}">
        <p14:creationId xmlns:p14="http://schemas.microsoft.com/office/powerpoint/2010/main" val="413072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FE3F12-4B95-E8A6-7134-8FC6145F2D13}"/>
              </a:ext>
            </a:extLst>
          </p:cNvPr>
          <p:cNvSpPr>
            <a:spLocks noGrp="1"/>
          </p:cNvSpPr>
          <p:nvPr>
            <p:ph type="title" orient="vert"/>
          </p:nvPr>
        </p:nvSpPr>
        <p:spPr>
          <a:xfrm>
            <a:off x="6707188" y="228600"/>
            <a:ext cx="2135187" cy="5870575"/>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B9408D0-829E-135E-7341-290C7F0AE9A3}"/>
              </a:ext>
            </a:extLst>
          </p:cNvPr>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DAF9BBE-C51F-7C6D-643B-0C0E4A28F6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58DD747-F180-4FCD-B978-30EF8879665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11A8994-3DD1-F7CE-62F0-16F404934408}"/>
              </a:ext>
            </a:extLst>
          </p:cNvPr>
          <p:cNvSpPr>
            <a:spLocks noGrp="1"/>
          </p:cNvSpPr>
          <p:nvPr>
            <p:ph type="sldNum" sz="quarter" idx="12"/>
          </p:nvPr>
        </p:nvSpPr>
        <p:spPr/>
        <p:txBody>
          <a:bodyPr/>
          <a:lstStyle>
            <a:lvl1pPr>
              <a:defRPr/>
            </a:lvl1pPr>
          </a:lstStyle>
          <a:p>
            <a:fld id="{510B7F72-13A3-4F24-8AF6-802DA9B736A0}" type="slidenum">
              <a:rPr lang="en-US" altLang="en-US"/>
              <a:pPr/>
              <a:t>‹#›</a:t>
            </a:fld>
            <a:endParaRPr lang="en-US" altLang="en-US"/>
          </a:p>
        </p:txBody>
      </p:sp>
    </p:spTree>
    <p:extLst>
      <p:ext uri="{BB962C8B-B14F-4D97-AF65-F5344CB8AC3E}">
        <p14:creationId xmlns:p14="http://schemas.microsoft.com/office/powerpoint/2010/main" val="1244797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D7B6-9535-FDBD-D462-5C862ACC94B1}"/>
              </a:ext>
            </a:extLst>
          </p:cNvPr>
          <p:cNvSpPr>
            <a:spLocks noGrp="1"/>
          </p:cNvSpPr>
          <p:nvPr>
            <p:ph type="title"/>
          </p:nvPr>
        </p:nvSpPr>
        <p:spPr>
          <a:xfrm>
            <a:off x="301625" y="228600"/>
            <a:ext cx="8510588"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4E3AB5-F900-8FD7-C625-848532D58415}"/>
              </a:ext>
            </a:extLst>
          </p:cNvPr>
          <p:cNvSpPr>
            <a:spLocks noGrp="1"/>
          </p:cNvSpPr>
          <p:nvPr>
            <p:ph type="body" sz="half" idx="1"/>
          </p:nvPr>
        </p:nvSpPr>
        <p:spPr>
          <a:xfrm>
            <a:off x="301625"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E3A04DE-72A8-C072-52C2-988E5680808C}"/>
              </a:ext>
            </a:extLst>
          </p:cNvPr>
          <p:cNvSpPr>
            <a:spLocks noGrp="1"/>
          </p:cNvSpPr>
          <p:nvPr>
            <p:ph sz="half" idx="2"/>
          </p:nvPr>
        </p:nvSpPr>
        <p:spPr>
          <a:xfrm>
            <a:off x="4648200"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005AC11-FBE9-64B7-701A-DE6F7212ED3B}"/>
              </a:ext>
            </a:extLst>
          </p:cNvPr>
          <p:cNvSpPr>
            <a:spLocks noGrp="1"/>
          </p:cNvSpPr>
          <p:nvPr>
            <p:ph type="dt" sz="half" idx="10"/>
          </p:nvPr>
        </p:nvSpPr>
        <p:spPr>
          <a:xfrm>
            <a:off x="304800" y="6245225"/>
            <a:ext cx="22860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A473E9F-592E-1F8C-46BB-BEE2A826C6BA}"/>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F44346C-FE58-CF38-0D88-F5F79B758F1C}"/>
              </a:ext>
            </a:extLst>
          </p:cNvPr>
          <p:cNvSpPr>
            <a:spLocks noGrp="1"/>
          </p:cNvSpPr>
          <p:nvPr>
            <p:ph type="sldNum" sz="quarter" idx="12"/>
          </p:nvPr>
        </p:nvSpPr>
        <p:spPr>
          <a:xfrm>
            <a:off x="6553200" y="6245225"/>
            <a:ext cx="2286000" cy="476250"/>
          </a:xfrm>
        </p:spPr>
        <p:txBody>
          <a:bodyPr/>
          <a:lstStyle>
            <a:lvl1pPr>
              <a:defRPr/>
            </a:lvl1pPr>
          </a:lstStyle>
          <a:p>
            <a:fld id="{DD69F76E-6029-4BA0-B225-8C95A4DAFED3}" type="slidenum">
              <a:rPr lang="en-US" altLang="en-US"/>
              <a:pPr/>
              <a:t>‹#›</a:t>
            </a:fld>
            <a:endParaRPr lang="en-US" altLang="en-US"/>
          </a:p>
        </p:txBody>
      </p:sp>
    </p:spTree>
    <p:extLst>
      <p:ext uri="{BB962C8B-B14F-4D97-AF65-F5344CB8AC3E}">
        <p14:creationId xmlns:p14="http://schemas.microsoft.com/office/powerpoint/2010/main" val="850497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689C3-826C-2BDF-02B5-5A15C24A2E1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34D0A0D-B77D-17EA-0FED-ECB50651E2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8EA5A63-6946-C1D4-AC49-5859B32E8B7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FCED3D5-AF33-D6DB-A45A-3EE9BA06B1A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3E63980-BA7B-E10D-4EA2-FDB2E8997065}"/>
              </a:ext>
            </a:extLst>
          </p:cNvPr>
          <p:cNvSpPr>
            <a:spLocks noGrp="1"/>
          </p:cNvSpPr>
          <p:nvPr>
            <p:ph type="sldNum" sz="quarter" idx="12"/>
          </p:nvPr>
        </p:nvSpPr>
        <p:spPr/>
        <p:txBody>
          <a:bodyPr/>
          <a:lstStyle>
            <a:lvl1pPr>
              <a:defRPr/>
            </a:lvl1pPr>
          </a:lstStyle>
          <a:p>
            <a:fld id="{F83A053C-57CB-40FA-BB69-C0AE96AF0AC7}" type="slidenum">
              <a:rPr lang="en-US" altLang="en-US"/>
              <a:pPr/>
              <a:t>‹#›</a:t>
            </a:fld>
            <a:endParaRPr lang="en-US" altLang="en-US"/>
          </a:p>
        </p:txBody>
      </p:sp>
    </p:spTree>
    <p:extLst>
      <p:ext uri="{BB962C8B-B14F-4D97-AF65-F5344CB8AC3E}">
        <p14:creationId xmlns:p14="http://schemas.microsoft.com/office/powerpoint/2010/main" val="288049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5139-EEA3-A513-AA12-461AD531255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B6E815F-AD4F-5FFF-0DC9-40E8D07ADDA4}"/>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02B2E955-2326-C9A0-7E33-215B503CB8D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6D5532-B685-F929-3D55-419F310DEA9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3C4B7A0-7476-62FB-1C95-9D242216FD5E}"/>
              </a:ext>
            </a:extLst>
          </p:cNvPr>
          <p:cNvSpPr>
            <a:spLocks noGrp="1"/>
          </p:cNvSpPr>
          <p:nvPr>
            <p:ph type="sldNum" sz="quarter" idx="12"/>
          </p:nvPr>
        </p:nvSpPr>
        <p:spPr/>
        <p:txBody>
          <a:bodyPr/>
          <a:lstStyle>
            <a:lvl1pPr>
              <a:defRPr/>
            </a:lvl1pPr>
          </a:lstStyle>
          <a:p>
            <a:fld id="{78E58066-DC97-42C0-8151-5E688BC4E16B}" type="slidenum">
              <a:rPr lang="en-US" altLang="en-US"/>
              <a:pPr/>
              <a:t>‹#›</a:t>
            </a:fld>
            <a:endParaRPr lang="en-US" altLang="en-US"/>
          </a:p>
        </p:txBody>
      </p:sp>
    </p:spTree>
    <p:extLst>
      <p:ext uri="{BB962C8B-B14F-4D97-AF65-F5344CB8AC3E}">
        <p14:creationId xmlns:p14="http://schemas.microsoft.com/office/powerpoint/2010/main" val="2331246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14050-EDD1-8894-4855-A32C1B1A58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DDD6EB3-48B6-CB89-661B-78F09D1093DD}"/>
              </a:ext>
            </a:extLst>
          </p:cNvPr>
          <p:cNvSpPr>
            <a:spLocks noGrp="1"/>
          </p:cNvSpPr>
          <p:nvPr>
            <p:ph sz="half" idx="1"/>
          </p:nvPr>
        </p:nvSpPr>
        <p:spPr>
          <a:xfrm>
            <a:off x="301625"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3F02E82-C757-6E50-3955-B1B4522F97F2}"/>
              </a:ext>
            </a:extLst>
          </p:cNvPr>
          <p:cNvSpPr>
            <a:spLocks noGrp="1"/>
          </p:cNvSpPr>
          <p:nvPr>
            <p:ph sz="half" idx="2"/>
          </p:nvPr>
        </p:nvSpPr>
        <p:spPr>
          <a:xfrm>
            <a:off x="4648200" y="1676400"/>
            <a:ext cx="4194175"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4E7197D-787C-361E-1F06-88E6975CDF2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19FD6A5-5EDF-B848-E9C0-3FA9DD5E5DB4}"/>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0578080-0664-7887-340C-81E225091020}"/>
              </a:ext>
            </a:extLst>
          </p:cNvPr>
          <p:cNvSpPr>
            <a:spLocks noGrp="1"/>
          </p:cNvSpPr>
          <p:nvPr>
            <p:ph type="sldNum" sz="quarter" idx="12"/>
          </p:nvPr>
        </p:nvSpPr>
        <p:spPr/>
        <p:txBody>
          <a:bodyPr/>
          <a:lstStyle>
            <a:lvl1pPr>
              <a:defRPr/>
            </a:lvl1pPr>
          </a:lstStyle>
          <a:p>
            <a:fld id="{E5E65569-144E-45B5-A337-E204538AD4FD}" type="slidenum">
              <a:rPr lang="en-US" altLang="en-US"/>
              <a:pPr/>
              <a:t>‹#›</a:t>
            </a:fld>
            <a:endParaRPr lang="en-US" altLang="en-US"/>
          </a:p>
        </p:txBody>
      </p:sp>
    </p:spTree>
    <p:extLst>
      <p:ext uri="{BB962C8B-B14F-4D97-AF65-F5344CB8AC3E}">
        <p14:creationId xmlns:p14="http://schemas.microsoft.com/office/powerpoint/2010/main" val="2865341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5E76E-FE93-14D5-302D-3523BBF4440B}"/>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752DFAD-3691-D431-4A51-5324E0CDBF2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FBBBA0C-9B1C-C931-DF57-A6D9C1D61E7A}"/>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D10D5A-4657-FEED-5829-99BE686400D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76A4FD-A890-8B15-14A5-465B4518E40E}"/>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1A9B3B5-1A65-0785-1C6D-8F383886A8D9}"/>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BAF8D28C-9DE3-497F-7FE2-ED27E2FFD22F}"/>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374505C-694F-1A00-4763-992062EB4B49}"/>
              </a:ext>
            </a:extLst>
          </p:cNvPr>
          <p:cNvSpPr>
            <a:spLocks noGrp="1"/>
          </p:cNvSpPr>
          <p:nvPr>
            <p:ph type="sldNum" sz="quarter" idx="12"/>
          </p:nvPr>
        </p:nvSpPr>
        <p:spPr/>
        <p:txBody>
          <a:bodyPr/>
          <a:lstStyle>
            <a:lvl1pPr>
              <a:defRPr/>
            </a:lvl1pPr>
          </a:lstStyle>
          <a:p>
            <a:fld id="{2536A8C7-CA31-4E2C-BF60-B3E84AE90D64}" type="slidenum">
              <a:rPr lang="en-US" altLang="en-US"/>
              <a:pPr/>
              <a:t>‹#›</a:t>
            </a:fld>
            <a:endParaRPr lang="en-US" altLang="en-US"/>
          </a:p>
        </p:txBody>
      </p:sp>
    </p:spTree>
    <p:extLst>
      <p:ext uri="{BB962C8B-B14F-4D97-AF65-F5344CB8AC3E}">
        <p14:creationId xmlns:p14="http://schemas.microsoft.com/office/powerpoint/2010/main" val="107114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52D2-85FF-06B8-7A1F-16117EDB6E8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2F9C679-C222-8954-C475-94122F11D24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686A5B2C-B057-E4D7-E074-6B4A0FD0522E}"/>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6B5B72C-6543-C68C-CFA8-A387968CA74A}"/>
              </a:ext>
            </a:extLst>
          </p:cNvPr>
          <p:cNvSpPr>
            <a:spLocks noGrp="1"/>
          </p:cNvSpPr>
          <p:nvPr>
            <p:ph type="sldNum" sz="quarter" idx="12"/>
          </p:nvPr>
        </p:nvSpPr>
        <p:spPr/>
        <p:txBody>
          <a:bodyPr/>
          <a:lstStyle>
            <a:lvl1pPr>
              <a:defRPr/>
            </a:lvl1pPr>
          </a:lstStyle>
          <a:p>
            <a:fld id="{B9C0ED4A-8E08-4371-8C6A-99F8A2FA10D6}" type="slidenum">
              <a:rPr lang="en-US" altLang="en-US"/>
              <a:pPr/>
              <a:t>‹#›</a:t>
            </a:fld>
            <a:endParaRPr lang="en-US" altLang="en-US"/>
          </a:p>
        </p:txBody>
      </p:sp>
    </p:spTree>
    <p:extLst>
      <p:ext uri="{BB962C8B-B14F-4D97-AF65-F5344CB8AC3E}">
        <p14:creationId xmlns:p14="http://schemas.microsoft.com/office/powerpoint/2010/main" val="215861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EC5F0D-82A5-FCDD-2654-DF50730E66B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37307AF-C5EE-9EC7-F34C-997F4FF35C37}"/>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95B6601D-6DB9-39F0-4879-0C37F28F766E}"/>
              </a:ext>
            </a:extLst>
          </p:cNvPr>
          <p:cNvSpPr>
            <a:spLocks noGrp="1"/>
          </p:cNvSpPr>
          <p:nvPr>
            <p:ph type="sldNum" sz="quarter" idx="12"/>
          </p:nvPr>
        </p:nvSpPr>
        <p:spPr/>
        <p:txBody>
          <a:bodyPr/>
          <a:lstStyle>
            <a:lvl1pPr>
              <a:defRPr/>
            </a:lvl1pPr>
          </a:lstStyle>
          <a:p>
            <a:fld id="{15252D75-662E-4CD7-AFAB-2E1D7F299CED}" type="slidenum">
              <a:rPr lang="en-US" altLang="en-US"/>
              <a:pPr/>
              <a:t>‹#›</a:t>
            </a:fld>
            <a:endParaRPr lang="en-US" altLang="en-US"/>
          </a:p>
        </p:txBody>
      </p:sp>
    </p:spTree>
    <p:extLst>
      <p:ext uri="{BB962C8B-B14F-4D97-AF65-F5344CB8AC3E}">
        <p14:creationId xmlns:p14="http://schemas.microsoft.com/office/powerpoint/2010/main" val="457158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E7476-59D3-B179-EBD1-3B47152C80C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F8E17C-E4BC-B305-E84D-3B227DD41E4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6EDC599-6E43-9587-009A-58C487EE865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8D3C21-C137-F5A8-1304-209E936FDB4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675AAC6-A28C-5822-F95B-2CB3E2E8650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AA45B2A6-AFEA-ADF0-45EE-9579E6C32532}"/>
              </a:ext>
            </a:extLst>
          </p:cNvPr>
          <p:cNvSpPr>
            <a:spLocks noGrp="1"/>
          </p:cNvSpPr>
          <p:nvPr>
            <p:ph type="sldNum" sz="quarter" idx="12"/>
          </p:nvPr>
        </p:nvSpPr>
        <p:spPr/>
        <p:txBody>
          <a:bodyPr/>
          <a:lstStyle>
            <a:lvl1pPr>
              <a:defRPr/>
            </a:lvl1pPr>
          </a:lstStyle>
          <a:p>
            <a:fld id="{300ECC79-B987-473A-AF2E-F3A1BED9BD29}" type="slidenum">
              <a:rPr lang="en-US" altLang="en-US"/>
              <a:pPr/>
              <a:t>‹#›</a:t>
            </a:fld>
            <a:endParaRPr lang="en-US" altLang="en-US"/>
          </a:p>
        </p:txBody>
      </p:sp>
    </p:spTree>
    <p:extLst>
      <p:ext uri="{BB962C8B-B14F-4D97-AF65-F5344CB8AC3E}">
        <p14:creationId xmlns:p14="http://schemas.microsoft.com/office/powerpoint/2010/main" val="3712038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13CE9-7466-9CE5-CB4F-9B0D50D3B48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CAA9FBD-F8E4-1C24-395B-82465548090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4E5191-48D2-2089-1518-8B80EECD222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87370E-6E18-FFD1-93AB-0EE350A2908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774AF33-0415-C7F3-872B-36B53F0EC57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6C2C50C-E824-DB55-6B2E-716757D82210}"/>
              </a:ext>
            </a:extLst>
          </p:cNvPr>
          <p:cNvSpPr>
            <a:spLocks noGrp="1"/>
          </p:cNvSpPr>
          <p:nvPr>
            <p:ph type="sldNum" sz="quarter" idx="12"/>
          </p:nvPr>
        </p:nvSpPr>
        <p:spPr/>
        <p:txBody>
          <a:bodyPr/>
          <a:lstStyle>
            <a:lvl1pPr>
              <a:defRPr/>
            </a:lvl1pPr>
          </a:lstStyle>
          <a:p>
            <a:fld id="{2516CA9C-CE84-40EC-85F7-D42A2A1C01D0}" type="slidenum">
              <a:rPr lang="en-US" altLang="en-US"/>
              <a:pPr/>
              <a:t>‹#›</a:t>
            </a:fld>
            <a:endParaRPr lang="en-US" altLang="en-US"/>
          </a:p>
        </p:txBody>
      </p:sp>
    </p:spTree>
    <p:extLst>
      <p:ext uri="{BB962C8B-B14F-4D97-AF65-F5344CB8AC3E}">
        <p14:creationId xmlns:p14="http://schemas.microsoft.com/office/powerpoint/2010/main" val="3971034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DF2D2703-0987-4BCD-24CA-BC34AC6A989F}"/>
              </a:ext>
            </a:extLst>
          </p:cNvPr>
          <p:cNvSpPr>
            <a:spLocks noGrp="1" noRot="1" noChangeArrowheads="1"/>
          </p:cNvSpPr>
          <p:nvPr>
            <p:ph type="title"/>
          </p:nvPr>
        </p:nvSpPr>
        <p:spPr bwMode="auto">
          <a:xfrm>
            <a:off x="301625" y="228600"/>
            <a:ext cx="8510588" cy="132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a:extLst>
              <a:ext uri="{FF2B5EF4-FFF2-40B4-BE49-F238E27FC236}">
                <a16:creationId xmlns:a16="http://schemas.microsoft.com/office/drawing/2014/main" id="{4630A85C-BC90-883F-7EE0-C428FF209301}"/>
              </a:ext>
            </a:extLst>
          </p:cNvPr>
          <p:cNvSpPr>
            <a:spLocks noGrp="1" noRot="1" noChangeArrowheads="1"/>
          </p:cNvSpPr>
          <p:nvPr>
            <p:ph type="body" idx="1"/>
          </p:nvPr>
        </p:nvSpPr>
        <p:spPr bwMode="auto">
          <a:xfrm>
            <a:off x="301625" y="1676400"/>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a:extLst>
              <a:ext uri="{FF2B5EF4-FFF2-40B4-BE49-F238E27FC236}">
                <a16:creationId xmlns:a16="http://schemas.microsoft.com/office/drawing/2014/main" id="{EAB82A6A-AC8C-1DFC-9CE0-9D8FE4B989F5}"/>
              </a:ext>
            </a:extLst>
          </p:cNvPr>
          <p:cNvSpPr>
            <a:spLocks noGrp="1" noChangeArrowheads="1"/>
          </p:cNvSpPr>
          <p:nvPr>
            <p:ph type="dt" sz="half" idx="2"/>
          </p:nvPr>
        </p:nvSpPr>
        <p:spPr bwMode="auto">
          <a:xfrm>
            <a:off x="3048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mn-lt"/>
              </a:defRPr>
            </a:lvl1pPr>
          </a:lstStyle>
          <a:p>
            <a:endParaRPr lang="en-US" altLang="en-US"/>
          </a:p>
        </p:txBody>
      </p:sp>
      <p:sp>
        <p:nvSpPr>
          <p:cNvPr id="4101" name="Rectangle 5">
            <a:extLst>
              <a:ext uri="{FF2B5EF4-FFF2-40B4-BE49-F238E27FC236}">
                <a16:creationId xmlns:a16="http://schemas.microsoft.com/office/drawing/2014/main" id="{DDC547E1-2650-6C05-C615-FF2A894887D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mn-lt"/>
              </a:defRPr>
            </a:lvl1pPr>
          </a:lstStyle>
          <a:p>
            <a:endParaRPr lang="en-US" altLang="en-US"/>
          </a:p>
        </p:txBody>
      </p:sp>
      <p:sp>
        <p:nvSpPr>
          <p:cNvPr id="4102" name="Rectangle 6">
            <a:extLst>
              <a:ext uri="{FF2B5EF4-FFF2-40B4-BE49-F238E27FC236}">
                <a16:creationId xmlns:a16="http://schemas.microsoft.com/office/drawing/2014/main" id="{DFAD40F3-98D2-6F39-1E9D-F7964495DC78}"/>
              </a:ext>
            </a:extLst>
          </p:cNvPr>
          <p:cNvSpPr>
            <a:spLocks noGrp="1" noChangeArrowheads="1"/>
          </p:cNvSpPr>
          <p:nvPr>
            <p:ph type="sldNum" sz="quarter" idx="4"/>
          </p:nvPr>
        </p:nvSpPr>
        <p:spPr bwMode="auto">
          <a:xfrm>
            <a:off x="6553200" y="6245225"/>
            <a:ext cx="22860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mn-lt"/>
              </a:defRPr>
            </a:lvl1pPr>
          </a:lstStyle>
          <a:p>
            <a:fld id="{EDB88FF7-EA2E-48D1-B532-E4DEB25C3291}"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hlink"/>
        </a:buClr>
        <a:buFont typeface="Wingdings" panose="05000000000000000000" pitchFamily="2" charset="2"/>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umkc.edu/lib/spec-col/ww2/PearlHarbor/fdr-speech.htm#doi"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8" Type="http://schemas.openxmlformats.org/officeDocument/2006/relationships/hyperlink" Target="http://www.history.navy.mil/faqs/faq66-3b.htm" TargetMode="External"/><Relationship Id="rId3" Type="http://schemas.openxmlformats.org/officeDocument/2006/relationships/hyperlink" Target="http://www.combinedfleet.com/btl_ph.htm" TargetMode="External"/><Relationship Id="rId7" Type="http://schemas.openxmlformats.org/officeDocument/2006/relationships/hyperlink" Target="http://www.ibiblio.org/pha/pha/congress/part_2.html" TargetMode="External"/><Relationship Id="rId12" Type="http://schemas.openxmlformats.org/officeDocument/2006/relationships/hyperlink" Target="http://www.umkc.edu/lib/spec-col/ww2/PearlHarbor/fdr-speech.htm#doi"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ftp://ftp.rootsweb.com/pub/usgenweb/hi/military/pearl.txt" TargetMode="External"/><Relationship Id="rId11" Type="http://schemas.openxmlformats.org/officeDocument/2006/relationships/hyperlink" Target="http://www.faqfarm.com/Q/What_were_the_causes_of_Pearl_Harbor" TargetMode="External"/><Relationship Id="rId5" Type="http://schemas.openxmlformats.org/officeDocument/2006/relationships/hyperlink" Target="http://www.historyplace.com/worldwar2/timeline/pearl.htm" TargetMode="External"/><Relationship Id="rId10" Type="http://schemas.openxmlformats.org/officeDocument/2006/relationships/hyperlink" Target="http://history1900s.about.com/library/photos/blyindexpearl.htm" TargetMode="External"/><Relationship Id="rId4" Type="http://schemas.openxmlformats.org/officeDocument/2006/relationships/hyperlink" Target="http://members.aol.com/TeacherNet/WWII.html#Pearl" TargetMode="External"/><Relationship Id="rId9" Type="http://schemas.openxmlformats.org/officeDocument/2006/relationships/hyperlink" Target="http://www.eyewitnesstohistory.com/w2frm.ht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worldofteaching.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A1CE6CD-2D19-2066-8FEB-B6A45C7713C9}"/>
              </a:ext>
            </a:extLst>
          </p:cNvPr>
          <p:cNvSpPr>
            <a:spLocks noGrp="1" noRot="1" noChangeArrowheads="1"/>
          </p:cNvSpPr>
          <p:nvPr>
            <p:ph type="ctrTitle"/>
          </p:nvPr>
        </p:nvSpPr>
        <p:spPr/>
        <p:txBody>
          <a:bodyPr/>
          <a:lstStyle/>
          <a:p>
            <a:r>
              <a:rPr lang="en-US" altLang="en-US">
                <a:latin typeface="Georgia" panose="02040502050405020303" pitchFamily="18" charset="0"/>
              </a:rPr>
              <a:t>PEARL HARBOR</a:t>
            </a:r>
          </a:p>
        </p:txBody>
      </p:sp>
      <p:sp>
        <p:nvSpPr>
          <p:cNvPr id="2051" name="Rectangle 3">
            <a:extLst>
              <a:ext uri="{FF2B5EF4-FFF2-40B4-BE49-F238E27FC236}">
                <a16:creationId xmlns:a16="http://schemas.microsoft.com/office/drawing/2014/main" id="{DC41E28F-24BC-32BC-9C36-E3EA6C72FD2C}"/>
              </a:ext>
            </a:extLst>
          </p:cNvPr>
          <p:cNvSpPr>
            <a:spLocks noGrp="1" noRot="1" noChangeArrowheads="1"/>
          </p:cNvSpPr>
          <p:nvPr>
            <p:ph type="subTitle" idx="1"/>
          </p:nvPr>
        </p:nvSpPr>
        <p:spPr/>
        <p:txBody>
          <a:bodyPr/>
          <a:lstStyle/>
          <a:p>
            <a:r>
              <a:rPr lang="en-US" altLang="en-US">
                <a:latin typeface="Georgia" panose="02040502050405020303" pitchFamily="18" charset="0"/>
              </a:rPr>
              <a:t>THE DAY OF INFAMY</a:t>
            </a:r>
          </a:p>
          <a:p>
            <a:r>
              <a:rPr lang="en-US" altLang="en-US">
                <a:latin typeface="Georgia" panose="02040502050405020303" pitchFamily="18" charset="0"/>
              </a:rPr>
              <a:t>December 7, 1941</a:t>
            </a:r>
          </a:p>
          <a:p>
            <a:endParaRPr lang="en-US" altLang="en-US">
              <a:latin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050"/>
                                        </p:tgtEl>
                                      </p:cBhvr>
                                    </p:animEffect>
                                    <p:animScale>
                                      <p:cBhvr>
                                        <p:cTn id="7" dur="250" autoRev="1" fill="hold"/>
                                        <p:tgtEl>
                                          <p:spTgt spid="2050"/>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051">
                                            <p:txEl>
                                              <p:pRg st="0" end="0"/>
                                            </p:txEl>
                                          </p:spTgt>
                                        </p:tgtEl>
                                        <p:attrNameLst>
                                          <p:attrName>style.visibility</p:attrName>
                                        </p:attrNameLst>
                                      </p:cBhvr>
                                      <p:to>
                                        <p:strVal val="visible"/>
                                      </p:to>
                                    </p:set>
                                    <p:animEffect transition="in" filter="dissolve">
                                      <p:cBhvr>
                                        <p:cTn id="12" dur="500"/>
                                        <p:tgtEl>
                                          <p:spTgt spid="20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051">
                                            <p:txEl>
                                              <p:pRg st="1" end="1"/>
                                            </p:txEl>
                                          </p:spTgt>
                                        </p:tgtEl>
                                        <p:attrNameLst>
                                          <p:attrName>style.visibility</p:attrName>
                                        </p:attrNameLst>
                                      </p:cBhvr>
                                      <p:to>
                                        <p:strVal val="visible"/>
                                      </p:to>
                                    </p:set>
                                    <p:animEffect transition="in" filter="dissolve">
                                      <p:cBhvr>
                                        <p:cTn id="17"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a:extLst>
              <a:ext uri="{FF2B5EF4-FFF2-40B4-BE49-F238E27FC236}">
                <a16:creationId xmlns:a16="http://schemas.microsoft.com/office/drawing/2014/main" id="{B974E462-A678-256B-7B89-78320A30C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fade">
                                      <p:cBhvr>
                                        <p:cTn id="7" dur="1000"/>
                                        <p:tgtEl>
                                          <p:spTgt spid="23556"/>
                                        </p:tgtEl>
                                      </p:cBhvr>
                                    </p:animEffect>
                                    <p:anim calcmode="lin" valueType="num">
                                      <p:cBhvr>
                                        <p:cTn id="8" dur="1000" fill="hold"/>
                                        <p:tgtEl>
                                          <p:spTgt spid="23556"/>
                                        </p:tgtEl>
                                        <p:attrNameLst>
                                          <p:attrName>ppt_x</p:attrName>
                                        </p:attrNameLst>
                                      </p:cBhvr>
                                      <p:tavLst>
                                        <p:tav tm="0">
                                          <p:val>
                                            <p:strVal val="#ppt_x"/>
                                          </p:val>
                                        </p:tav>
                                        <p:tav tm="100000">
                                          <p:val>
                                            <p:strVal val="#ppt_x"/>
                                          </p:val>
                                        </p:tav>
                                      </p:tavLst>
                                    </p:anim>
                                    <p:anim calcmode="lin" valueType="num">
                                      <p:cBhvr>
                                        <p:cTn id="9" dur="900" decel="100000" fill="hold"/>
                                        <p:tgtEl>
                                          <p:spTgt spid="2355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5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3A169E8-74EB-7648-8F7C-AFB04FF43DA2}"/>
              </a:ext>
            </a:extLst>
          </p:cNvPr>
          <p:cNvSpPr>
            <a:spLocks noGrp="1" noRot="1" noChangeArrowheads="1"/>
          </p:cNvSpPr>
          <p:nvPr>
            <p:ph type="title"/>
          </p:nvPr>
        </p:nvSpPr>
        <p:spPr/>
        <p:txBody>
          <a:bodyPr/>
          <a:lstStyle/>
          <a:p>
            <a:r>
              <a:rPr lang="en-US" altLang="en-US">
                <a:latin typeface="Georgia" panose="02040502050405020303" pitchFamily="18" charset="0"/>
              </a:rPr>
              <a:t>Eyewitness Account</a:t>
            </a:r>
          </a:p>
        </p:txBody>
      </p:sp>
      <p:sp>
        <p:nvSpPr>
          <p:cNvPr id="14339" name="Rectangle 3">
            <a:extLst>
              <a:ext uri="{FF2B5EF4-FFF2-40B4-BE49-F238E27FC236}">
                <a16:creationId xmlns:a16="http://schemas.microsoft.com/office/drawing/2014/main" id="{535542A3-8661-C5DB-AC22-855B7B1FDB38}"/>
              </a:ext>
            </a:extLst>
          </p:cNvPr>
          <p:cNvSpPr>
            <a:spLocks noGrp="1" noRot="1" noChangeArrowheads="1"/>
          </p:cNvSpPr>
          <p:nvPr>
            <p:ph type="body" idx="1"/>
          </p:nvPr>
        </p:nvSpPr>
        <p:spPr/>
        <p:txBody>
          <a:bodyPr/>
          <a:lstStyle/>
          <a:p>
            <a:pPr>
              <a:lnSpc>
                <a:spcPct val="90000"/>
              </a:lnSpc>
            </a:pPr>
            <a:r>
              <a:rPr lang="en-US" altLang="en-US" sz="2800">
                <a:latin typeface="Georgia" panose="02040502050405020303" pitchFamily="18" charset="0"/>
              </a:rPr>
              <a:t>Commander Mitsuo Fuchida</a:t>
            </a:r>
          </a:p>
          <a:p>
            <a:pPr>
              <a:lnSpc>
                <a:spcPct val="90000"/>
              </a:lnSpc>
            </a:pPr>
            <a:r>
              <a:rPr lang="en-US" altLang="en-US" sz="2800">
                <a:latin typeface="Georgia" panose="02040502050405020303" pitchFamily="18" charset="0"/>
              </a:rPr>
              <a:t>“Veering right toward the west coast of the island, we could see that the sky over Pearl Harbor was clear. Presently the harbor itself bacame visible across the central Oahu plain, a film of morning mist hovering over it. I peered intently through my binoculars at the ships riding peacefully at anchor. One by one I counted them. Yes, the battleships were there all right, eight of them! But our last lingering hope of finding any carriers prestent was now gone. Not one was to be seen.”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wipe(down)">
                                      <p:cBhvr>
                                        <p:cTn id="7" dur="580">
                                          <p:stCondLst>
                                            <p:cond delay="0"/>
                                          </p:stCondLst>
                                        </p:cTn>
                                        <p:tgtEl>
                                          <p:spTgt spid="14339">
                                            <p:txEl>
                                              <p:pRg st="0" end="0"/>
                                            </p:txEl>
                                          </p:spTgt>
                                        </p:tgtEl>
                                      </p:cBhvr>
                                    </p:animEffect>
                                    <p:anim calcmode="lin" valueType="num">
                                      <p:cBhvr>
                                        <p:cTn id="8" dur="1822" tmFilter="0,0; 0.14,0.36; 0.43,0.73; 0.71,0.91; 1.0,1.0">
                                          <p:stCondLst>
                                            <p:cond delay="0"/>
                                          </p:stCondLst>
                                        </p:cTn>
                                        <p:tgtEl>
                                          <p:spTgt spid="1433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33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33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33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33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4339">
                                            <p:txEl>
                                              <p:pRg st="0" end="0"/>
                                            </p:txEl>
                                          </p:spTgt>
                                        </p:tgtEl>
                                      </p:cBhvr>
                                      <p:to x="100000" y="60000"/>
                                    </p:animScale>
                                    <p:animScale>
                                      <p:cBhvr>
                                        <p:cTn id="14" dur="166" decel="50000">
                                          <p:stCondLst>
                                            <p:cond delay="676"/>
                                          </p:stCondLst>
                                        </p:cTn>
                                        <p:tgtEl>
                                          <p:spTgt spid="14339">
                                            <p:txEl>
                                              <p:pRg st="0" end="0"/>
                                            </p:txEl>
                                          </p:spTgt>
                                        </p:tgtEl>
                                      </p:cBhvr>
                                      <p:to x="100000" y="100000"/>
                                    </p:animScale>
                                    <p:animScale>
                                      <p:cBhvr>
                                        <p:cTn id="15" dur="26">
                                          <p:stCondLst>
                                            <p:cond delay="1312"/>
                                          </p:stCondLst>
                                        </p:cTn>
                                        <p:tgtEl>
                                          <p:spTgt spid="14339">
                                            <p:txEl>
                                              <p:pRg st="0" end="0"/>
                                            </p:txEl>
                                          </p:spTgt>
                                        </p:tgtEl>
                                      </p:cBhvr>
                                      <p:to x="100000" y="80000"/>
                                    </p:animScale>
                                    <p:animScale>
                                      <p:cBhvr>
                                        <p:cTn id="16" dur="166" decel="50000">
                                          <p:stCondLst>
                                            <p:cond delay="1338"/>
                                          </p:stCondLst>
                                        </p:cTn>
                                        <p:tgtEl>
                                          <p:spTgt spid="14339">
                                            <p:txEl>
                                              <p:pRg st="0" end="0"/>
                                            </p:txEl>
                                          </p:spTgt>
                                        </p:tgtEl>
                                      </p:cBhvr>
                                      <p:to x="100000" y="100000"/>
                                    </p:animScale>
                                    <p:animScale>
                                      <p:cBhvr>
                                        <p:cTn id="17" dur="26">
                                          <p:stCondLst>
                                            <p:cond delay="1642"/>
                                          </p:stCondLst>
                                        </p:cTn>
                                        <p:tgtEl>
                                          <p:spTgt spid="14339">
                                            <p:txEl>
                                              <p:pRg st="0" end="0"/>
                                            </p:txEl>
                                          </p:spTgt>
                                        </p:tgtEl>
                                      </p:cBhvr>
                                      <p:to x="100000" y="90000"/>
                                    </p:animScale>
                                    <p:animScale>
                                      <p:cBhvr>
                                        <p:cTn id="18" dur="166" decel="50000">
                                          <p:stCondLst>
                                            <p:cond delay="1668"/>
                                          </p:stCondLst>
                                        </p:cTn>
                                        <p:tgtEl>
                                          <p:spTgt spid="14339">
                                            <p:txEl>
                                              <p:pRg st="0" end="0"/>
                                            </p:txEl>
                                          </p:spTgt>
                                        </p:tgtEl>
                                      </p:cBhvr>
                                      <p:to x="100000" y="100000"/>
                                    </p:animScale>
                                    <p:animScale>
                                      <p:cBhvr>
                                        <p:cTn id="19" dur="26">
                                          <p:stCondLst>
                                            <p:cond delay="1808"/>
                                          </p:stCondLst>
                                        </p:cTn>
                                        <p:tgtEl>
                                          <p:spTgt spid="14339">
                                            <p:txEl>
                                              <p:pRg st="0" end="0"/>
                                            </p:txEl>
                                          </p:spTgt>
                                        </p:tgtEl>
                                      </p:cBhvr>
                                      <p:to x="100000" y="95000"/>
                                    </p:animScale>
                                    <p:animScale>
                                      <p:cBhvr>
                                        <p:cTn id="20" dur="166" decel="50000">
                                          <p:stCondLst>
                                            <p:cond delay="1834"/>
                                          </p:stCondLst>
                                        </p:cTn>
                                        <p:tgtEl>
                                          <p:spTgt spid="14339">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14339">
                                            <p:txEl>
                                              <p:pRg st="1" end="1"/>
                                            </p:txEl>
                                          </p:spTgt>
                                        </p:tgtEl>
                                        <p:attrNameLst>
                                          <p:attrName>style.visibility</p:attrName>
                                        </p:attrNameLst>
                                      </p:cBhvr>
                                      <p:to>
                                        <p:strVal val="visible"/>
                                      </p:to>
                                    </p:set>
                                    <p:animEffect transition="in" filter="wipe(down)">
                                      <p:cBhvr>
                                        <p:cTn id="25" dur="580">
                                          <p:stCondLst>
                                            <p:cond delay="0"/>
                                          </p:stCondLst>
                                        </p:cTn>
                                        <p:tgtEl>
                                          <p:spTgt spid="14339">
                                            <p:txEl>
                                              <p:pRg st="1" end="1"/>
                                            </p:txEl>
                                          </p:spTgt>
                                        </p:tgtEl>
                                      </p:cBhvr>
                                    </p:animEffect>
                                    <p:anim calcmode="lin" valueType="num">
                                      <p:cBhvr>
                                        <p:cTn id="26" dur="1822" tmFilter="0,0; 0.14,0.36; 0.43,0.73; 0.71,0.91; 1.0,1.0">
                                          <p:stCondLst>
                                            <p:cond delay="0"/>
                                          </p:stCondLst>
                                        </p:cTn>
                                        <p:tgtEl>
                                          <p:spTgt spid="14339">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339">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339">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339">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339">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4339">
                                            <p:txEl>
                                              <p:pRg st="1" end="1"/>
                                            </p:txEl>
                                          </p:spTgt>
                                        </p:tgtEl>
                                      </p:cBhvr>
                                      <p:to x="100000" y="60000"/>
                                    </p:animScale>
                                    <p:animScale>
                                      <p:cBhvr>
                                        <p:cTn id="32" dur="166" decel="50000">
                                          <p:stCondLst>
                                            <p:cond delay="676"/>
                                          </p:stCondLst>
                                        </p:cTn>
                                        <p:tgtEl>
                                          <p:spTgt spid="14339">
                                            <p:txEl>
                                              <p:pRg st="1" end="1"/>
                                            </p:txEl>
                                          </p:spTgt>
                                        </p:tgtEl>
                                      </p:cBhvr>
                                      <p:to x="100000" y="100000"/>
                                    </p:animScale>
                                    <p:animScale>
                                      <p:cBhvr>
                                        <p:cTn id="33" dur="26">
                                          <p:stCondLst>
                                            <p:cond delay="1312"/>
                                          </p:stCondLst>
                                        </p:cTn>
                                        <p:tgtEl>
                                          <p:spTgt spid="14339">
                                            <p:txEl>
                                              <p:pRg st="1" end="1"/>
                                            </p:txEl>
                                          </p:spTgt>
                                        </p:tgtEl>
                                      </p:cBhvr>
                                      <p:to x="100000" y="80000"/>
                                    </p:animScale>
                                    <p:animScale>
                                      <p:cBhvr>
                                        <p:cTn id="34" dur="166" decel="50000">
                                          <p:stCondLst>
                                            <p:cond delay="1338"/>
                                          </p:stCondLst>
                                        </p:cTn>
                                        <p:tgtEl>
                                          <p:spTgt spid="14339">
                                            <p:txEl>
                                              <p:pRg st="1" end="1"/>
                                            </p:txEl>
                                          </p:spTgt>
                                        </p:tgtEl>
                                      </p:cBhvr>
                                      <p:to x="100000" y="100000"/>
                                    </p:animScale>
                                    <p:animScale>
                                      <p:cBhvr>
                                        <p:cTn id="35" dur="26">
                                          <p:stCondLst>
                                            <p:cond delay="1642"/>
                                          </p:stCondLst>
                                        </p:cTn>
                                        <p:tgtEl>
                                          <p:spTgt spid="14339">
                                            <p:txEl>
                                              <p:pRg st="1" end="1"/>
                                            </p:txEl>
                                          </p:spTgt>
                                        </p:tgtEl>
                                      </p:cBhvr>
                                      <p:to x="100000" y="90000"/>
                                    </p:animScale>
                                    <p:animScale>
                                      <p:cBhvr>
                                        <p:cTn id="36" dur="166" decel="50000">
                                          <p:stCondLst>
                                            <p:cond delay="1668"/>
                                          </p:stCondLst>
                                        </p:cTn>
                                        <p:tgtEl>
                                          <p:spTgt spid="14339">
                                            <p:txEl>
                                              <p:pRg st="1" end="1"/>
                                            </p:txEl>
                                          </p:spTgt>
                                        </p:tgtEl>
                                      </p:cBhvr>
                                      <p:to x="100000" y="100000"/>
                                    </p:animScale>
                                    <p:animScale>
                                      <p:cBhvr>
                                        <p:cTn id="37" dur="26">
                                          <p:stCondLst>
                                            <p:cond delay="1808"/>
                                          </p:stCondLst>
                                        </p:cTn>
                                        <p:tgtEl>
                                          <p:spTgt spid="14339">
                                            <p:txEl>
                                              <p:pRg st="1" end="1"/>
                                            </p:txEl>
                                          </p:spTgt>
                                        </p:tgtEl>
                                      </p:cBhvr>
                                      <p:to x="100000" y="95000"/>
                                    </p:animScale>
                                    <p:animScale>
                                      <p:cBhvr>
                                        <p:cTn id="38" dur="166" decel="50000">
                                          <p:stCondLst>
                                            <p:cond delay="1834"/>
                                          </p:stCondLst>
                                        </p:cTn>
                                        <p:tgtEl>
                                          <p:spTgt spid="14339">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CC2713C-BF03-EB3F-E286-EDD159022A9F}"/>
              </a:ext>
            </a:extLst>
          </p:cNvPr>
          <p:cNvSpPr>
            <a:spLocks noGrp="1" noRot="1" noChangeArrowheads="1"/>
          </p:cNvSpPr>
          <p:nvPr>
            <p:ph type="title"/>
          </p:nvPr>
        </p:nvSpPr>
        <p:spPr/>
        <p:txBody>
          <a:bodyPr/>
          <a:lstStyle/>
          <a:p>
            <a:r>
              <a:rPr lang="en-US" altLang="en-US"/>
              <a:t> Warfare Used During Attack</a:t>
            </a:r>
          </a:p>
        </p:txBody>
      </p:sp>
      <p:sp>
        <p:nvSpPr>
          <p:cNvPr id="8195" name="Rectangle 3">
            <a:extLst>
              <a:ext uri="{FF2B5EF4-FFF2-40B4-BE49-F238E27FC236}">
                <a16:creationId xmlns:a16="http://schemas.microsoft.com/office/drawing/2014/main" id="{09CEA8FF-7324-BC6A-BFB9-43A4B6C617BF}"/>
              </a:ext>
            </a:extLst>
          </p:cNvPr>
          <p:cNvSpPr>
            <a:spLocks noGrp="1" noRot="1" noChangeArrowheads="1"/>
          </p:cNvSpPr>
          <p:nvPr>
            <p:ph type="body" idx="1"/>
          </p:nvPr>
        </p:nvSpPr>
        <p:spPr/>
        <p:txBody>
          <a:bodyPr/>
          <a:lstStyle/>
          <a:p>
            <a:r>
              <a:rPr lang="en-US" altLang="en-US"/>
              <a:t>Japan</a:t>
            </a:r>
          </a:p>
          <a:p>
            <a:pPr>
              <a:buFontTx/>
              <a:buChar char="-"/>
            </a:pPr>
            <a:r>
              <a:rPr lang="en-US" altLang="en-US" sz="2800"/>
              <a:t>81 Fighter Planes</a:t>
            </a:r>
          </a:p>
          <a:p>
            <a:pPr>
              <a:buFontTx/>
              <a:buChar char="-"/>
            </a:pPr>
            <a:r>
              <a:rPr lang="en-US" altLang="en-US" sz="2800"/>
              <a:t>135 Dive Bombers</a:t>
            </a:r>
          </a:p>
          <a:p>
            <a:pPr>
              <a:buFontTx/>
              <a:buChar char="-"/>
            </a:pPr>
            <a:r>
              <a:rPr lang="en-US" altLang="en-US" sz="2800"/>
              <a:t>104 Horizontal Bombers</a:t>
            </a:r>
          </a:p>
          <a:p>
            <a:pPr>
              <a:buFontTx/>
              <a:buChar char="-"/>
            </a:pPr>
            <a:r>
              <a:rPr lang="en-US" altLang="en-US" sz="2800"/>
              <a:t>40 Torpedo Planes</a:t>
            </a:r>
          </a:p>
          <a:p>
            <a:pPr>
              <a:buFontTx/>
              <a:buChar char="-"/>
            </a:pPr>
            <a:r>
              <a:rPr lang="en-US" altLang="en-US" sz="2800"/>
              <a:t>At least 5 Midget Submarines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0" presetClass="entr" presetSubtype="0" fill="hold" nodeType="clickEffect">
                                  <p:stCondLst>
                                    <p:cond delay="0"/>
                                  </p:stCondLst>
                                  <p:iterate type="lt">
                                    <p:tmPct val="10000"/>
                                  </p:iterate>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1000"/>
                                        <p:tgtEl>
                                          <p:spTgt spid="8195">
                                            <p:txEl>
                                              <p:pRg st="0" end="0"/>
                                            </p:txEl>
                                          </p:spTgt>
                                        </p:tgtEl>
                                      </p:cBhvr>
                                    </p:animEffect>
                                    <p:anim calcmode="lin" valueType="num">
                                      <p:cBhvr>
                                        <p:cTn id="8" dur="1000" fill="hold"/>
                                        <p:tgtEl>
                                          <p:spTgt spid="8195">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81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0" presetClass="entr" presetSubtype="0" fill="hold" nodeType="clickEffect">
                                  <p:stCondLst>
                                    <p:cond delay="0"/>
                                  </p:stCondLst>
                                  <p:iterate type="lt">
                                    <p:tmPct val="10000"/>
                                  </p:iterate>
                                  <p:childTnLst>
                                    <p:set>
                                      <p:cBhvr>
                                        <p:cTn id="13" dur="1" fill="hold">
                                          <p:stCondLst>
                                            <p:cond delay="0"/>
                                          </p:stCondLst>
                                        </p:cTn>
                                        <p:tgtEl>
                                          <p:spTgt spid="8195">
                                            <p:txEl>
                                              <p:pRg st="1" end="1"/>
                                            </p:txEl>
                                          </p:spTgt>
                                        </p:tgtEl>
                                        <p:attrNameLst>
                                          <p:attrName>style.visibility</p:attrName>
                                        </p:attrNameLst>
                                      </p:cBhvr>
                                      <p:to>
                                        <p:strVal val="visible"/>
                                      </p:to>
                                    </p:set>
                                    <p:animEffect transition="in" filter="fade">
                                      <p:cBhvr>
                                        <p:cTn id="14" dur="1000"/>
                                        <p:tgtEl>
                                          <p:spTgt spid="8195">
                                            <p:txEl>
                                              <p:pRg st="1" end="1"/>
                                            </p:txEl>
                                          </p:spTgt>
                                        </p:tgtEl>
                                      </p:cBhvr>
                                    </p:animEffect>
                                    <p:anim calcmode="lin" valueType="num">
                                      <p:cBhvr>
                                        <p:cTn id="15" dur="1000" fill="hold"/>
                                        <p:tgtEl>
                                          <p:spTgt spid="8195">
                                            <p:txEl>
                                              <p:pRg st="1" end="1"/>
                                            </p:txEl>
                                          </p:spTgt>
                                        </p:tgtEl>
                                        <p:attrNameLst>
                                          <p:attrName>ppt_x</p:attrName>
                                        </p:attrNameLst>
                                      </p:cBhvr>
                                      <p:tavLst>
                                        <p:tav tm="0">
                                          <p:val>
                                            <p:strVal val="#ppt_x-.1"/>
                                          </p:val>
                                        </p:tav>
                                        <p:tav tm="100000">
                                          <p:val>
                                            <p:strVal val="#ppt_x"/>
                                          </p:val>
                                        </p:tav>
                                      </p:tavLst>
                                    </p:anim>
                                    <p:anim calcmode="lin" valueType="num">
                                      <p:cBhvr>
                                        <p:cTn id="16" dur="1000" fill="hold"/>
                                        <p:tgtEl>
                                          <p:spTgt spid="81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0" presetClass="entr" presetSubtype="0" fill="hold" nodeType="clickEffect">
                                  <p:stCondLst>
                                    <p:cond delay="0"/>
                                  </p:stCondLst>
                                  <p:iterate type="lt">
                                    <p:tmPct val="10000"/>
                                  </p:iterate>
                                  <p:childTnLst>
                                    <p:set>
                                      <p:cBhvr>
                                        <p:cTn id="20" dur="1" fill="hold">
                                          <p:stCondLst>
                                            <p:cond delay="0"/>
                                          </p:stCondLst>
                                        </p:cTn>
                                        <p:tgtEl>
                                          <p:spTgt spid="8195">
                                            <p:txEl>
                                              <p:pRg st="2" end="2"/>
                                            </p:txEl>
                                          </p:spTgt>
                                        </p:tgtEl>
                                        <p:attrNameLst>
                                          <p:attrName>style.visibility</p:attrName>
                                        </p:attrNameLst>
                                      </p:cBhvr>
                                      <p:to>
                                        <p:strVal val="visible"/>
                                      </p:to>
                                    </p:set>
                                    <p:animEffect transition="in" filter="fade">
                                      <p:cBhvr>
                                        <p:cTn id="21" dur="1000"/>
                                        <p:tgtEl>
                                          <p:spTgt spid="8195">
                                            <p:txEl>
                                              <p:pRg st="2" end="2"/>
                                            </p:txEl>
                                          </p:spTgt>
                                        </p:tgtEl>
                                      </p:cBhvr>
                                    </p:animEffect>
                                    <p:anim calcmode="lin" valueType="num">
                                      <p:cBhvr>
                                        <p:cTn id="22" dur="1000" fill="hold"/>
                                        <p:tgtEl>
                                          <p:spTgt spid="8195">
                                            <p:txEl>
                                              <p:pRg st="2" end="2"/>
                                            </p:txEl>
                                          </p:spTgt>
                                        </p:tgtEl>
                                        <p:attrNameLst>
                                          <p:attrName>ppt_x</p:attrName>
                                        </p:attrNameLst>
                                      </p:cBhvr>
                                      <p:tavLst>
                                        <p:tav tm="0">
                                          <p:val>
                                            <p:strVal val="#ppt_x-.1"/>
                                          </p:val>
                                        </p:tav>
                                        <p:tav tm="100000">
                                          <p:val>
                                            <p:strVal val="#ppt_x"/>
                                          </p:val>
                                        </p:tav>
                                      </p:tavLst>
                                    </p:anim>
                                    <p:anim calcmode="lin" valueType="num">
                                      <p:cBhvr>
                                        <p:cTn id="23" dur="1000" fill="hold"/>
                                        <p:tgtEl>
                                          <p:spTgt spid="81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0" presetClass="entr" presetSubtype="0" fill="hold" nodeType="clickEffect">
                                  <p:stCondLst>
                                    <p:cond delay="0"/>
                                  </p:stCondLst>
                                  <p:iterate type="lt">
                                    <p:tmPct val="10000"/>
                                  </p:iterate>
                                  <p:childTnLst>
                                    <p:set>
                                      <p:cBhvr>
                                        <p:cTn id="27" dur="1" fill="hold">
                                          <p:stCondLst>
                                            <p:cond delay="0"/>
                                          </p:stCondLst>
                                        </p:cTn>
                                        <p:tgtEl>
                                          <p:spTgt spid="8195">
                                            <p:txEl>
                                              <p:pRg st="3" end="3"/>
                                            </p:txEl>
                                          </p:spTgt>
                                        </p:tgtEl>
                                        <p:attrNameLst>
                                          <p:attrName>style.visibility</p:attrName>
                                        </p:attrNameLst>
                                      </p:cBhvr>
                                      <p:to>
                                        <p:strVal val="visible"/>
                                      </p:to>
                                    </p:set>
                                    <p:animEffect transition="in" filter="fade">
                                      <p:cBhvr>
                                        <p:cTn id="28" dur="1000"/>
                                        <p:tgtEl>
                                          <p:spTgt spid="8195">
                                            <p:txEl>
                                              <p:pRg st="3" end="3"/>
                                            </p:txEl>
                                          </p:spTgt>
                                        </p:tgtEl>
                                      </p:cBhvr>
                                    </p:animEffect>
                                    <p:anim calcmode="lin" valueType="num">
                                      <p:cBhvr>
                                        <p:cTn id="29" dur="1000" fill="hold"/>
                                        <p:tgtEl>
                                          <p:spTgt spid="8195">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81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0" presetClass="entr" presetSubtype="0" fill="hold" nodeType="clickEffect">
                                  <p:stCondLst>
                                    <p:cond delay="0"/>
                                  </p:stCondLst>
                                  <p:iterate type="lt">
                                    <p:tmPct val="10000"/>
                                  </p:iterate>
                                  <p:childTnLst>
                                    <p:set>
                                      <p:cBhvr>
                                        <p:cTn id="34" dur="1" fill="hold">
                                          <p:stCondLst>
                                            <p:cond delay="0"/>
                                          </p:stCondLst>
                                        </p:cTn>
                                        <p:tgtEl>
                                          <p:spTgt spid="8195">
                                            <p:txEl>
                                              <p:pRg st="4" end="4"/>
                                            </p:txEl>
                                          </p:spTgt>
                                        </p:tgtEl>
                                        <p:attrNameLst>
                                          <p:attrName>style.visibility</p:attrName>
                                        </p:attrNameLst>
                                      </p:cBhvr>
                                      <p:to>
                                        <p:strVal val="visible"/>
                                      </p:to>
                                    </p:set>
                                    <p:animEffect transition="in" filter="fade">
                                      <p:cBhvr>
                                        <p:cTn id="35" dur="1000"/>
                                        <p:tgtEl>
                                          <p:spTgt spid="8195">
                                            <p:txEl>
                                              <p:pRg st="4" end="4"/>
                                            </p:txEl>
                                          </p:spTgt>
                                        </p:tgtEl>
                                      </p:cBhvr>
                                    </p:animEffect>
                                    <p:anim calcmode="lin" valueType="num">
                                      <p:cBhvr>
                                        <p:cTn id="36" dur="1000" fill="hold"/>
                                        <p:tgtEl>
                                          <p:spTgt spid="8195">
                                            <p:txEl>
                                              <p:pRg st="4" end="4"/>
                                            </p:txEl>
                                          </p:spTgt>
                                        </p:tgtEl>
                                        <p:attrNameLst>
                                          <p:attrName>ppt_x</p:attrName>
                                        </p:attrNameLst>
                                      </p:cBhvr>
                                      <p:tavLst>
                                        <p:tav tm="0">
                                          <p:val>
                                            <p:strVal val="#ppt_x-.1"/>
                                          </p:val>
                                        </p:tav>
                                        <p:tav tm="100000">
                                          <p:val>
                                            <p:strVal val="#ppt_x"/>
                                          </p:val>
                                        </p:tav>
                                      </p:tavLst>
                                    </p:anim>
                                    <p:anim calcmode="lin" valueType="num">
                                      <p:cBhvr>
                                        <p:cTn id="37" dur="1000" fill="hold"/>
                                        <p:tgtEl>
                                          <p:spTgt spid="819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0" presetClass="entr" presetSubtype="0" fill="hold" nodeType="clickEffect">
                                  <p:stCondLst>
                                    <p:cond delay="0"/>
                                  </p:stCondLst>
                                  <p:iterate type="lt">
                                    <p:tmPct val="10000"/>
                                  </p:iterate>
                                  <p:childTnLst>
                                    <p:set>
                                      <p:cBhvr>
                                        <p:cTn id="41" dur="1" fill="hold">
                                          <p:stCondLst>
                                            <p:cond delay="0"/>
                                          </p:stCondLst>
                                        </p:cTn>
                                        <p:tgtEl>
                                          <p:spTgt spid="8195">
                                            <p:txEl>
                                              <p:pRg st="5" end="5"/>
                                            </p:txEl>
                                          </p:spTgt>
                                        </p:tgtEl>
                                        <p:attrNameLst>
                                          <p:attrName>style.visibility</p:attrName>
                                        </p:attrNameLst>
                                      </p:cBhvr>
                                      <p:to>
                                        <p:strVal val="visible"/>
                                      </p:to>
                                    </p:set>
                                    <p:animEffect transition="in" filter="fade">
                                      <p:cBhvr>
                                        <p:cTn id="42" dur="1000"/>
                                        <p:tgtEl>
                                          <p:spTgt spid="8195">
                                            <p:txEl>
                                              <p:pRg st="5" end="5"/>
                                            </p:txEl>
                                          </p:spTgt>
                                        </p:tgtEl>
                                      </p:cBhvr>
                                    </p:animEffect>
                                    <p:anim calcmode="lin" valueType="num">
                                      <p:cBhvr>
                                        <p:cTn id="43" dur="1000" fill="hold"/>
                                        <p:tgtEl>
                                          <p:spTgt spid="8195">
                                            <p:txEl>
                                              <p:pRg st="5" end="5"/>
                                            </p:txEl>
                                          </p:spTgt>
                                        </p:tgtEl>
                                        <p:attrNameLst>
                                          <p:attrName>ppt_x</p:attrName>
                                        </p:attrNameLst>
                                      </p:cBhvr>
                                      <p:tavLst>
                                        <p:tav tm="0">
                                          <p:val>
                                            <p:strVal val="#ppt_x-.1"/>
                                          </p:val>
                                        </p:tav>
                                        <p:tav tm="100000">
                                          <p:val>
                                            <p:strVal val="#ppt_x"/>
                                          </p:val>
                                        </p:tav>
                                      </p:tavLst>
                                    </p:anim>
                                    <p:anim calcmode="lin" valueType="num">
                                      <p:cBhvr>
                                        <p:cTn id="44" dur="1000" fill="hold"/>
                                        <p:tgtEl>
                                          <p:spTgt spid="819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a:extLst>
              <a:ext uri="{FF2B5EF4-FFF2-40B4-BE49-F238E27FC236}">
                <a16:creationId xmlns:a16="http://schemas.microsoft.com/office/drawing/2014/main" id="{FD38C70C-CA1B-57A7-C0A7-C66F0BD3D3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4581" name="Picture 5">
            <a:extLst>
              <a:ext uri="{FF2B5EF4-FFF2-40B4-BE49-F238E27FC236}">
                <a16:creationId xmlns:a16="http://schemas.microsoft.com/office/drawing/2014/main" id="{2E5B1F85-A09C-7D57-5BA0-F354C2A1F8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038600"/>
            <a:ext cx="91440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24580"/>
                                        </p:tgtEl>
                                        <p:attrNameLst>
                                          <p:attrName>style.visibility</p:attrName>
                                        </p:attrNameLst>
                                      </p:cBhvr>
                                      <p:to>
                                        <p:strVal val="visible"/>
                                      </p:to>
                                    </p:set>
                                    <p:anim calcmode="lin" valueType="num">
                                      <p:cBhvr>
                                        <p:cTn id="7" dur="1000" fill="hold"/>
                                        <p:tgtEl>
                                          <p:spTgt spid="24580"/>
                                        </p:tgtEl>
                                        <p:attrNameLst>
                                          <p:attrName>ppt_w</p:attrName>
                                        </p:attrNameLst>
                                      </p:cBhvr>
                                      <p:tavLst>
                                        <p:tav tm="0">
                                          <p:val>
                                            <p:fltVal val="0"/>
                                          </p:val>
                                        </p:tav>
                                        <p:tav tm="100000">
                                          <p:val>
                                            <p:strVal val="#ppt_w"/>
                                          </p:val>
                                        </p:tav>
                                      </p:tavLst>
                                    </p:anim>
                                    <p:anim calcmode="lin" valueType="num">
                                      <p:cBhvr>
                                        <p:cTn id="8" dur="1000" fill="hold"/>
                                        <p:tgtEl>
                                          <p:spTgt spid="24580"/>
                                        </p:tgtEl>
                                        <p:attrNameLst>
                                          <p:attrName>ppt_h</p:attrName>
                                        </p:attrNameLst>
                                      </p:cBhvr>
                                      <p:tavLst>
                                        <p:tav tm="0">
                                          <p:val>
                                            <p:fltVal val="0"/>
                                          </p:val>
                                        </p:tav>
                                        <p:tav tm="100000">
                                          <p:val>
                                            <p:strVal val="#ppt_h"/>
                                          </p:val>
                                        </p:tav>
                                      </p:tavLst>
                                    </p:anim>
                                    <p:anim calcmode="lin" valueType="num">
                                      <p:cBhvr>
                                        <p:cTn id="9" dur="1000" fill="hold"/>
                                        <p:tgtEl>
                                          <p:spTgt spid="24580"/>
                                        </p:tgtEl>
                                        <p:attrNameLst>
                                          <p:attrName>style.rotation</p:attrName>
                                        </p:attrNameLst>
                                      </p:cBhvr>
                                      <p:tavLst>
                                        <p:tav tm="0">
                                          <p:val>
                                            <p:fltVal val="90"/>
                                          </p:val>
                                        </p:tav>
                                        <p:tav tm="100000">
                                          <p:val>
                                            <p:fltVal val="0"/>
                                          </p:val>
                                        </p:tav>
                                      </p:tavLst>
                                    </p:anim>
                                    <p:animEffect transition="in" filter="fade">
                                      <p:cBhvr>
                                        <p:cTn id="10" dur="1000"/>
                                        <p:tgtEl>
                                          <p:spTgt spid="245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24581"/>
                                        </p:tgtEl>
                                        <p:attrNameLst>
                                          <p:attrName>style.visibility</p:attrName>
                                        </p:attrNameLst>
                                      </p:cBhvr>
                                      <p:to>
                                        <p:strVal val="visible"/>
                                      </p:to>
                                    </p:set>
                                    <p:anim calcmode="lin" valueType="num">
                                      <p:cBhvr>
                                        <p:cTn id="15" dur="1000" fill="hold"/>
                                        <p:tgtEl>
                                          <p:spTgt spid="24581"/>
                                        </p:tgtEl>
                                        <p:attrNameLst>
                                          <p:attrName>ppt_w</p:attrName>
                                        </p:attrNameLst>
                                      </p:cBhvr>
                                      <p:tavLst>
                                        <p:tav tm="0">
                                          <p:val>
                                            <p:fltVal val="0"/>
                                          </p:val>
                                        </p:tav>
                                        <p:tav tm="100000">
                                          <p:val>
                                            <p:strVal val="#ppt_w"/>
                                          </p:val>
                                        </p:tav>
                                      </p:tavLst>
                                    </p:anim>
                                    <p:anim calcmode="lin" valueType="num">
                                      <p:cBhvr>
                                        <p:cTn id="16" dur="1000" fill="hold"/>
                                        <p:tgtEl>
                                          <p:spTgt spid="24581"/>
                                        </p:tgtEl>
                                        <p:attrNameLst>
                                          <p:attrName>ppt_h</p:attrName>
                                        </p:attrNameLst>
                                      </p:cBhvr>
                                      <p:tavLst>
                                        <p:tav tm="0">
                                          <p:val>
                                            <p:fltVal val="0"/>
                                          </p:val>
                                        </p:tav>
                                        <p:tav tm="100000">
                                          <p:val>
                                            <p:strVal val="#ppt_h"/>
                                          </p:val>
                                        </p:tav>
                                      </p:tavLst>
                                    </p:anim>
                                    <p:anim calcmode="lin" valueType="num">
                                      <p:cBhvr>
                                        <p:cTn id="17" dur="1000" fill="hold"/>
                                        <p:tgtEl>
                                          <p:spTgt spid="24581"/>
                                        </p:tgtEl>
                                        <p:attrNameLst>
                                          <p:attrName>style.rotation</p:attrName>
                                        </p:attrNameLst>
                                      </p:cBhvr>
                                      <p:tavLst>
                                        <p:tav tm="0">
                                          <p:val>
                                            <p:fltVal val="90"/>
                                          </p:val>
                                        </p:tav>
                                        <p:tav tm="100000">
                                          <p:val>
                                            <p:fltVal val="0"/>
                                          </p:val>
                                        </p:tav>
                                      </p:tavLst>
                                    </p:anim>
                                    <p:animEffect transition="in" filter="fade">
                                      <p:cBhvr>
                                        <p:cTn id="18" dur="10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a:extLst>
              <a:ext uri="{FF2B5EF4-FFF2-40B4-BE49-F238E27FC236}">
                <a16:creationId xmlns:a16="http://schemas.microsoft.com/office/drawing/2014/main" id="{618C318D-CEDE-A86C-4B9B-D90767648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20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9820F7F-27C9-689B-2BB0-890E1C584669}"/>
              </a:ext>
            </a:extLst>
          </p:cNvPr>
          <p:cNvSpPr>
            <a:spLocks noGrp="1" noRot="1" noChangeArrowheads="1"/>
          </p:cNvSpPr>
          <p:nvPr>
            <p:ph type="title"/>
          </p:nvPr>
        </p:nvSpPr>
        <p:spPr/>
        <p:txBody>
          <a:bodyPr/>
          <a:lstStyle/>
          <a:p>
            <a:r>
              <a:rPr lang="en-US" altLang="en-US">
                <a:latin typeface="Georgia" panose="02040502050405020303" pitchFamily="18" charset="0"/>
              </a:rPr>
              <a:t>Warfare (continued)</a:t>
            </a:r>
          </a:p>
        </p:txBody>
      </p:sp>
      <p:sp>
        <p:nvSpPr>
          <p:cNvPr id="9219" name="Rectangle 3">
            <a:extLst>
              <a:ext uri="{FF2B5EF4-FFF2-40B4-BE49-F238E27FC236}">
                <a16:creationId xmlns:a16="http://schemas.microsoft.com/office/drawing/2014/main" id="{383EFE12-61BB-C16E-46EA-C174299F3941}"/>
              </a:ext>
            </a:extLst>
          </p:cNvPr>
          <p:cNvSpPr>
            <a:spLocks noGrp="1" noRot="1" noChangeArrowheads="1"/>
          </p:cNvSpPr>
          <p:nvPr>
            <p:ph type="body" sz="half" idx="1"/>
          </p:nvPr>
        </p:nvSpPr>
        <p:spPr>
          <a:xfrm>
            <a:off x="304800" y="1676400"/>
            <a:ext cx="8839200" cy="4422775"/>
          </a:xfrm>
        </p:spPr>
        <p:txBody>
          <a:bodyPr/>
          <a:lstStyle/>
          <a:p>
            <a:r>
              <a:rPr lang="en-US" altLang="en-US" sz="2800">
                <a:latin typeface="Georgia" panose="02040502050405020303" pitchFamily="18" charset="0"/>
              </a:rPr>
              <a:t>United States</a:t>
            </a:r>
          </a:p>
          <a:p>
            <a:pPr>
              <a:buFontTx/>
              <a:buChar char="-"/>
            </a:pPr>
            <a:r>
              <a:rPr lang="en-US" altLang="en-US" sz="2800">
                <a:latin typeface="Georgia" panose="02040502050405020303" pitchFamily="18" charset="0"/>
              </a:rPr>
              <a:t>108 Fighter Planes (59 not available for flight)</a:t>
            </a:r>
          </a:p>
          <a:p>
            <a:pPr>
              <a:buFontTx/>
              <a:buChar char="-"/>
            </a:pPr>
            <a:r>
              <a:rPr lang="en-US" altLang="en-US" sz="2800">
                <a:latin typeface="Georgia" panose="02040502050405020303" pitchFamily="18" charset="0"/>
              </a:rPr>
              <a:t>35 Army Bombers (27 not available for flight)</a:t>
            </a:r>
          </a:p>
          <a:p>
            <a:pPr>
              <a:buFontTx/>
              <a:buChar char="-"/>
            </a:pPr>
            <a:r>
              <a:rPr lang="en-US" altLang="en-US" sz="2800">
                <a:latin typeface="Georgia" panose="02040502050405020303" pitchFamily="18" charset="0"/>
              </a:rPr>
              <a:t>993 Army/Navy Antiaircraft Guns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1000"/>
                                        <p:tgtEl>
                                          <p:spTgt spid="9219">
                                            <p:txEl>
                                              <p:pRg st="0" end="0"/>
                                            </p:txEl>
                                          </p:spTgt>
                                        </p:tgtEl>
                                      </p:cBhvr>
                                    </p:animEffect>
                                    <p:anim calcmode="lin" valueType="num">
                                      <p:cBhvr>
                                        <p:cTn id="8"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2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Effect transition="in" filter="fade">
                                      <p:cBhvr>
                                        <p:cTn id="14" dur="1000"/>
                                        <p:tgtEl>
                                          <p:spTgt spid="9219">
                                            <p:txEl>
                                              <p:pRg st="1" end="1"/>
                                            </p:txEl>
                                          </p:spTgt>
                                        </p:tgtEl>
                                      </p:cBhvr>
                                    </p:animEffect>
                                    <p:anim calcmode="lin" valueType="num">
                                      <p:cBhvr>
                                        <p:cTn id="15"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21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fade">
                                      <p:cBhvr>
                                        <p:cTn id="21" dur="1000"/>
                                        <p:tgtEl>
                                          <p:spTgt spid="9219">
                                            <p:txEl>
                                              <p:pRg st="2" end="2"/>
                                            </p:txEl>
                                          </p:spTgt>
                                        </p:tgtEl>
                                      </p:cBhvr>
                                    </p:animEffect>
                                    <p:anim calcmode="lin" valueType="num">
                                      <p:cBhvr>
                                        <p:cTn id="2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21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Effect transition="in" filter="fade">
                                      <p:cBhvr>
                                        <p:cTn id="28" dur="1000"/>
                                        <p:tgtEl>
                                          <p:spTgt spid="9219">
                                            <p:txEl>
                                              <p:pRg st="3" end="3"/>
                                            </p:txEl>
                                          </p:spTgt>
                                        </p:tgtEl>
                                      </p:cBhvr>
                                    </p:animEffect>
                                    <p:anim calcmode="lin" valueType="num">
                                      <p:cBhvr>
                                        <p:cTn id="29"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21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8" name="Picture 4">
            <a:extLst>
              <a:ext uri="{FF2B5EF4-FFF2-40B4-BE49-F238E27FC236}">
                <a16:creationId xmlns:a16="http://schemas.microsoft.com/office/drawing/2014/main" id="{39BFA74E-190F-6BD3-948D-143B8A1892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 y="690563"/>
            <a:ext cx="7562850" cy="5476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nodeType="click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fade">
                                      <p:cBhvr>
                                        <p:cTn id="7" dur="100"/>
                                        <p:tgtEl>
                                          <p:spTgt spid="26628"/>
                                        </p:tgtEl>
                                      </p:cBhvr>
                                    </p:animEffect>
                                    <p:anim calcmode="lin" valueType="num">
                                      <p:cBhvr>
                                        <p:cTn id="8" dur="400" fill="hold"/>
                                        <p:tgtEl>
                                          <p:spTgt spid="26628"/>
                                        </p:tgtEl>
                                        <p:attrNameLst>
                                          <p:attrName>ppt_x</p:attrName>
                                        </p:attrNameLst>
                                      </p:cBhvr>
                                      <p:tavLst>
                                        <p:tav tm="0">
                                          <p:val>
                                            <p:strVal val="#ppt_x"/>
                                          </p:val>
                                        </p:tav>
                                        <p:tav tm="100000">
                                          <p:val>
                                            <p:strVal val="#ppt_x"/>
                                          </p:val>
                                        </p:tav>
                                      </p:tavLst>
                                    </p:anim>
                                    <p:anim calcmode="lin" valueType="num">
                                      <p:cBhvr>
                                        <p:cTn id="9" dur="400" fill="hold"/>
                                        <p:tgtEl>
                                          <p:spTgt spid="26628"/>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662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662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B0758A7-433A-EAA3-7741-C290D6F00BB5}"/>
              </a:ext>
            </a:extLst>
          </p:cNvPr>
          <p:cNvSpPr>
            <a:spLocks noGrp="1" noRot="1" noChangeArrowheads="1"/>
          </p:cNvSpPr>
          <p:nvPr>
            <p:ph type="title"/>
          </p:nvPr>
        </p:nvSpPr>
        <p:spPr/>
        <p:txBody>
          <a:bodyPr/>
          <a:lstStyle/>
          <a:p>
            <a:r>
              <a:rPr lang="en-US" altLang="en-US">
                <a:latin typeface="Georgia" panose="02040502050405020303" pitchFamily="18" charset="0"/>
              </a:rPr>
              <a:t>Casualties</a:t>
            </a:r>
          </a:p>
        </p:txBody>
      </p:sp>
      <p:sp>
        <p:nvSpPr>
          <p:cNvPr id="10243" name="Rectangle 3">
            <a:extLst>
              <a:ext uri="{FF2B5EF4-FFF2-40B4-BE49-F238E27FC236}">
                <a16:creationId xmlns:a16="http://schemas.microsoft.com/office/drawing/2014/main" id="{84C58710-3F66-5843-8652-7E312A2B1E29}"/>
              </a:ext>
            </a:extLst>
          </p:cNvPr>
          <p:cNvSpPr>
            <a:spLocks noGrp="1" noRot="1" noChangeArrowheads="1"/>
          </p:cNvSpPr>
          <p:nvPr>
            <p:ph type="body" idx="1"/>
          </p:nvPr>
        </p:nvSpPr>
        <p:spPr/>
        <p:txBody>
          <a:bodyPr/>
          <a:lstStyle/>
          <a:p>
            <a:pPr>
              <a:buFont typeface="Wingdings" panose="05000000000000000000" pitchFamily="2" charset="2"/>
              <a:buNone/>
            </a:pPr>
            <a:r>
              <a:rPr lang="en-US" altLang="en-US" sz="2800">
                <a:latin typeface="Georgia" panose="02040502050405020303" pitchFamily="18" charset="0"/>
              </a:rPr>
              <a:t>Japan</a:t>
            </a:r>
          </a:p>
          <a:p>
            <a:pPr>
              <a:buFontTx/>
              <a:buChar char="-"/>
            </a:pPr>
            <a:r>
              <a:rPr lang="en-US" altLang="en-US" sz="2400">
                <a:latin typeface="Georgia" panose="02040502050405020303" pitchFamily="18" charset="0"/>
              </a:rPr>
              <a:t>Less then 100 men</a:t>
            </a:r>
          </a:p>
          <a:p>
            <a:pPr>
              <a:buFontTx/>
              <a:buChar char="-"/>
            </a:pPr>
            <a:r>
              <a:rPr lang="en-US" altLang="en-US" sz="2400">
                <a:latin typeface="Georgia" panose="02040502050405020303" pitchFamily="18" charset="0"/>
              </a:rPr>
              <a:t>29 planes</a:t>
            </a:r>
          </a:p>
          <a:p>
            <a:pPr>
              <a:buFontTx/>
              <a:buChar char="-"/>
            </a:pPr>
            <a:r>
              <a:rPr lang="en-US" altLang="en-US" sz="2400">
                <a:latin typeface="Georgia" panose="02040502050405020303" pitchFamily="18" charset="0"/>
              </a:rPr>
              <a:t>5 midget submarines</a:t>
            </a:r>
          </a:p>
          <a:p>
            <a:pPr>
              <a:buFontTx/>
              <a:buNone/>
            </a:pPr>
            <a:r>
              <a:rPr lang="en-US" altLang="en-US" sz="2800">
                <a:latin typeface="Georgia" panose="02040502050405020303" pitchFamily="18" charset="0"/>
              </a:rPr>
              <a:t>United States</a:t>
            </a:r>
          </a:p>
          <a:p>
            <a:pPr>
              <a:buFontTx/>
              <a:buChar char="-"/>
            </a:pPr>
            <a:r>
              <a:rPr lang="en-US" altLang="en-US" sz="2400">
                <a:latin typeface="Georgia" panose="02040502050405020303" pitchFamily="18" charset="0"/>
              </a:rPr>
              <a:t>2,335 servicemen killed, 68 civilians killed, 1,178 wounded</a:t>
            </a:r>
          </a:p>
          <a:p>
            <a:pPr>
              <a:buFontTx/>
              <a:buChar char="-"/>
            </a:pPr>
            <a:r>
              <a:rPr lang="en-US" altLang="en-US" sz="2400">
                <a:latin typeface="Georgia" panose="02040502050405020303" pitchFamily="18" charset="0"/>
              </a:rPr>
              <a:t>188 planes</a:t>
            </a:r>
          </a:p>
          <a:p>
            <a:pPr>
              <a:buFontTx/>
              <a:buChar char="-"/>
            </a:pPr>
            <a:r>
              <a:rPr lang="en-US" altLang="en-US" sz="2400">
                <a:latin typeface="Georgia" panose="02040502050405020303" pitchFamily="18" charset="0"/>
              </a:rPr>
              <a:t>18 ships (8 battleships, 3 light cruisers, 3 destroyers, 4 other vessels)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243">
                                            <p:txEl>
                                              <p:pRg st="0" end="0"/>
                                            </p:txEl>
                                          </p:spTgt>
                                        </p:tgtEl>
                                        <p:attrNameLst>
                                          <p:attrName>style.visibility</p:attrName>
                                        </p:attrNameLst>
                                      </p:cBhvr>
                                      <p:to>
                                        <p:strVal val="visible"/>
                                      </p:to>
                                    </p:set>
                                    <p:anim calcmode="discrete" valueType="clr">
                                      <p:cBhvr override="childStyle">
                                        <p:cTn id="7" dur="80"/>
                                        <p:tgtEl>
                                          <p:spTgt spid="1024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243">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243">
                                            <p:txEl>
                                              <p:pRg st="1" end="1"/>
                                            </p:txEl>
                                          </p:spTgt>
                                        </p:tgtEl>
                                        <p:attrNameLst>
                                          <p:attrName>style.visibility</p:attrName>
                                        </p:attrNameLst>
                                      </p:cBhvr>
                                      <p:to>
                                        <p:strVal val="visible"/>
                                      </p:to>
                                    </p:set>
                                    <p:anim calcmode="discrete" valueType="clr">
                                      <p:cBhvr override="childStyle">
                                        <p:cTn id="14" dur="80"/>
                                        <p:tgtEl>
                                          <p:spTgt spid="1024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3">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10243">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0243">
                                            <p:txEl>
                                              <p:pRg st="2" end="2"/>
                                            </p:txEl>
                                          </p:spTgt>
                                        </p:tgtEl>
                                        <p:attrNameLst>
                                          <p:attrName>style.visibility</p:attrName>
                                        </p:attrNameLst>
                                      </p:cBhvr>
                                      <p:to>
                                        <p:strVal val="visible"/>
                                      </p:to>
                                    </p:set>
                                    <p:anim calcmode="discrete" valueType="clr">
                                      <p:cBhvr override="childStyle">
                                        <p:cTn id="21" dur="80"/>
                                        <p:tgtEl>
                                          <p:spTgt spid="1024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3">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10243">
                                            <p:txEl>
                                              <p:pRg st="2" end="2"/>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10243">
                                            <p:txEl>
                                              <p:pRg st="3" end="3"/>
                                            </p:txEl>
                                          </p:spTgt>
                                        </p:tgtEl>
                                        <p:attrNameLst>
                                          <p:attrName>style.visibility</p:attrName>
                                        </p:attrNameLst>
                                      </p:cBhvr>
                                      <p:to>
                                        <p:strVal val="visible"/>
                                      </p:to>
                                    </p:set>
                                    <p:anim calcmode="discrete" valueType="clr">
                                      <p:cBhvr override="childStyle">
                                        <p:cTn id="28" dur="80"/>
                                        <p:tgtEl>
                                          <p:spTgt spid="10243">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0243">
                                            <p:txEl>
                                              <p:pRg st="3" end="3"/>
                                            </p:txEl>
                                          </p:spTgt>
                                        </p:tgtEl>
                                        <p:attrNameLst>
                                          <p:attrName>fillcolor</p:attrName>
                                        </p:attrNameLst>
                                      </p:cBhvr>
                                      <p:tavLst>
                                        <p:tav tm="0">
                                          <p:val>
                                            <p:clrVal>
                                              <a:schemeClr val="accent2"/>
                                            </p:clrVal>
                                          </p:val>
                                        </p:tav>
                                        <p:tav tm="50000">
                                          <p:val>
                                            <p:clrVal>
                                              <a:schemeClr val="hlink"/>
                                            </p:clrVal>
                                          </p:val>
                                        </p:tav>
                                      </p:tavLst>
                                    </p:anim>
                                    <p:set>
                                      <p:cBhvr>
                                        <p:cTn id="30" dur="80"/>
                                        <p:tgtEl>
                                          <p:spTgt spid="10243">
                                            <p:txEl>
                                              <p:pRg st="3" end="3"/>
                                            </p:txEl>
                                          </p:spTgt>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10243">
                                            <p:txEl>
                                              <p:pRg st="4" end="4"/>
                                            </p:txEl>
                                          </p:spTgt>
                                        </p:tgtEl>
                                        <p:attrNameLst>
                                          <p:attrName>style.visibility</p:attrName>
                                        </p:attrNameLst>
                                      </p:cBhvr>
                                      <p:to>
                                        <p:strVal val="visible"/>
                                      </p:to>
                                    </p:set>
                                    <p:anim calcmode="discrete" valueType="clr">
                                      <p:cBhvr override="childStyle">
                                        <p:cTn id="35" dur="80"/>
                                        <p:tgtEl>
                                          <p:spTgt spid="10243">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0243">
                                            <p:txEl>
                                              <p:pRg st="4" end="4"/>
                                            </p:txEl>
                                          </p:spTgt>
                                        </p:tgtEl>
                                        <p:attrNameLst>
                                          <p:attrName>fillcolor</p:attrName>
                                        </p:attrNameLst>
                                      </p:cBhvr>
                                      <p:tavLst>
                                        <p:tav tm="0">
                                          <p:val>
                                            <p:clrVal>
                                              <a:schemeClr val="accent2"/>
                                            </p:clrVal>
                                          </p:val>
                                        </p:tav>
                                        <p:tav tm="50000">
                                          <p:val>
                                            <p:clrVal>
                                              <a:schemeClr val="hlink"/>
                                            </p:clrVal>
                                          </p:val>
                                        </p:tav>
                                      </p:tavLst>
                                    </p:anim>
                                    <p:set>
                                      <p:cBhvr>
                                        <p:cTn id="37" dur="80"/>
                                        <p:tgtEl>
                                          <p:spTgt spid="10243">
                                            <p:txEl>
                                              <p:pRg st="4" end="4"/>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10243">
                                            <p:txEl>
                                              <p:pRg st="5" end="5"/>
                                            </p:txEl>
                                          </p:spTgt>
                                        </p:tgtEl>
                                        <p:attrNameLst>
                                          <p:attrName>style.visibility</p:attrName>
                                        </p:attrNameLst>
                                      </p:cBhvr>
                                      <p:to>
                                        <p:strVal val="visible"/>
                                      </p:to>
                                    </p:set>
                                    <p:anim calcmode="discrete" valueType="clr">
                                      <p:cBhvr override="childStyle">
                                        <p:cTn id="42" dur="80"/>
                                        <p:tgtEl>
                                          <p:spTgt spid="10243">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10243">
                                            <p:txEl>
                                              <p:pRg st="5" end="5"/>
                                            </p:txEl>
                                          </p:spTgt>
                                        </p:tgtEl>
                                        <p:attrNameLst>
                                          <p:attrName>fillcolor</p:attrName>
                                        </p:attrNameLst>
                                      </p:cBhvr>
                                      <p:tavLst>
                                        <p:tav tm="0">
                                          <p:val>
                                            <p:clrVal>
                                              <a:schemeClr val="accent2"/>
                                            </p:clrVal>
                                          </p:val>
                                        </p:tav>
                                        <p:tav tm="50000">
                                          <p:val>
                                            <p:clrVal>
                                              <a:schemeClr val="hlink"/>
                                            </p:clrVal>
                                          </p:val>
                                        </p:tav>
                                      </p:tavLst>
                                    </p:anim>
                                    <p:set>
                                      <p:cBhvr>
                                        <p:cTn id="44" dur="80"/>
                                        <p:tgtEl>
                                          <p:spTgt spid="10243">
                                            <p:txEl>
                                              <p:pRg st="5" end="5"/>
                                            </p:txEl>
                                          </p:spTgt>
                                        </p:tgtEl>
                                        <p:attrNameLst>
                                          <p:attrName>fill.type</p:attrName>
                                        </p:attrNameLst>
                                      </p:cBhvr>
                                      <p:to>
                                        <p:strVal val="solid"/>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10243">
                                            <p:txEl>
                                              <p:pRg st="6" end="6"/>
                                            </p:txEl>
                                          </p:spTgt>
                                        </p:tgtEl>
                                        <p:attrNameLst>
                                          <p:attrName>style.visibility</p:attrName>
                                        </p:attrNameLst>
                                      </p:cBhvr>
                                      <p:to>
                                        <p:strVal val="visible"/>
                                      </p:to>
                                    </p:set>
                                    <p:anim calcmode="discrete" valueType="clr">
                                      <p:cBhvr override="childStyle">
                                        <p:cTn id="49" dur="80"/>
                                        <p:tgtEl>
                                          <p:spTgt spid="10243">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10243">
                                            <p:txEl>
                                              <p:pRg st="6" end="6"/>
                                            </p:txEl>
                                          </p:spTgt>
                                        </p:tgtEl>
                                        <p:attrNameLst>
                                          <p:attrName>fillcolor</p:attrName>
                                        </p:attrNameLst>
                                      </p:cBhvr>
                                      <p:tavLst>
                                        <p:tav tm="0">
                                          <p:val>
                                            <p:clrVal>
                                              <a:schemeClr val="accent2"/>
                                            </p:clrVal>
                                          </p:val>
                                        </p:tav>
                                        <p:tav tm="50000">
                                          <p:val>
                                            <p:clrVal>
                                              <a:schemeClr val="hlink"/>
                                            </p:clrVal>
                                          </p:val>
                                        </p:tav>
                                      </p:tavLst>
                                    </p:anim>
                                    <p:set>
                                      <p:cBhvr>
                                        <p:cTn id="51" dur="80"/>
                                        <p:tgtEl>
                                          <p:spTgt spid="10243">
                                            <p:txEl>
                                              <p:pRg st="6" end="6"/>
                                            </p:txEl>
                                          </p:spTgt>
                                        </p:tgtEl>
                                        <p:attrNameLst>
                                          <p:attrName>fill.type</p:attrName>
                                        </p:attrNameLst>
                                      </p:cBhvr>
                                      <p:to>
                                        <p:strVal val="solid"/>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27" presetClass="entr" presetSubtype="0" fill="hold" nodeType="clickEffect">
                                  <p:stCondLst>
                                    <p:cond delay="0"/>
                                  </p:stCondLst>
                                  <p:iterate type="lt">
                                    <p:tmPct val="50000"/>
                                  </p:iterate>
                                  <p:childTnLst>
                                    <p:set>
                                      <p:cBhvr>
                                        <p:cTn id="55" dur="1" fill="hold">
                                          <p:stCondLst>
                                            <p:cond delay="0"/>
                                          </p:stCondLst>
                                        </p:cTn>
                                        <p:tgtEl>
                                          <p:spTgt spid="10243">
                                            <p:txEl>
                                              <p:pRg st="7" end="7"/>
                                            </p:txEl>
                                          </p:spTgt>
                                        </p:tgtEl>
                                        <p:attrNameLst>
                                          <p:attrName>style.visibility</p:attrName>
                                        </p:attrNameLst>
                                      </p:cBhvr>
                                      <p:to>
                                        <p:strVal val="visible"/>
                                      </p:to>
                                    </p:set>
                                    <p:anim calcmode="discrete" valueType="clr">
                                      <p:cBhvr override="childStyle">
                                        <p:cTn id="56" dur="80"/>
                                        <p:tgtEl>
                                          <p:spTgt spid="10243">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0243">
                                            <p:txEl>
                                              <p:pRg st="7" end="7"/>
                                            </p:txEl>
                                          </p:spTgt>
                                        </p:tgtEl>
                                        <p:attrNameLst>
                                          <p:attrName>fillcolor</p:attrName>
                                        </p:attrNameLst>
                                      </p:cBhvr>
                                      <p:tavLst>
                                        <p:tav tm="0">
                                          <p:val>
                                            <p:clrVal>
                                              <a:schemeClr val="accent2"/>
                                            </p:clrVal>
                                          </p:val>
                                        </p:tav>
                                        <p:tav tm="50000">
                                          <p:val>
                                            <p:clrVal>
                                              <a:schemeClr val="hlink"/>
                                            </p:clrVal>
                                          </p:val>
                                        </p:tav>
                                      </p:tavLst>
                                    </p:anim>
                                    <p:set>
                                      <p:cBhvr>
                                        <p:cTn id="58" dur="80"/>
                                        <p:tgtEl>
                                          <p:spTgt spid="10243">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a:extLst>
              <a:ext uri="{FF2B5EF4-FFF2-40B4-BE49-F238E27FC236}">
                <a16:creationId xmlns:a16="http://schemas.microsoft.com/office/drawing/2014/main" id="{1B12C079-39FC-1F53-04B5-2587E10C1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7653" name="Picture 5">
            <a:extLst>
              <a:ext uri="{FF2B5EF4-FFF2-40B4-BE49-F238E27FC236}">
                <a16:creationId xmlns:a16="http://schemas.microsoft.com/office/drawing/2014/main" id="{7C97F09B-BD4B-AF75-C505-CE43051FC2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958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7654" name="Picture 6">
            <a:extLst>
              <a:ext uri="{FF2B5EF4-FFF2-40B4-BE49-F238E27FC236}">
                <a16:creationId xmlns:a16="http://schemas.microsoft.com/office/drawing/2014/main" id="{DBB34AA4-0D7B-C193-FFA7-6588B8FDA7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200400"/>
            <a:ext cx="457200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27655" name="Picture 7">
            <a:extLst>
              <a:ext uri="{FF2B5EF4-FFF2-40B4-BE49-F238E27FC236}">
                <a16:creationId xmlns:a16="http://schemas.microsoft.com/office/drawing/2014/main" id="{F85783BB-C466-3008-3E3F-EA70ECF4A9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200400"/>
            <a:ext cx="45720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wedge">
                                      <p:cBhvr>
                                        <p:cTn id="7" dur="20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27653"/>
                                        </p:tgtEl>
                                        <p:attrNameLst>
                                          <p:attrName>style.visibility</p:attrName>
                                        </p:attrNameLst>
                                      </p:cBhvr>
                                      <p:to>
                                        <p:strVal val="visible"/>
                                      </p:to>
                                    </p:set>
                                    <p:animEffect transition="in" filter="wedge">
                                      <p:cBhvr>
                                        <p:cTn id="12" dur="2000"/>
                                        <p:tgtEl>
                                          <p:spTgt spid="276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27654"/>
                                        </p:tgtEl>
                                        <p:attrNameLst>
                                          <p:attrName>style.visibility</p:attrName>
                                        </p:attrNameLst>
                                      </p:cBhvr>
                                      <p:to>
                                        <p:strVal val="visible"/>
                                      </p:to>
                                    </p:set>
                                    <p:animEffect transition="in" filter="wedge">
                                      <p:cBhvr>
                                        <p:cTn id="17" dur="2000"/>
                                        <p:tgtEl>
                                          <p:spTgt spid="276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nodeType="clickEffect">
                                  <p:stCondLst>
                                    <p:cond delay="0"/>
                                  </p:stCondLst>
                                  <p:childTnLst>
                                    <p:set>
                                      <p:cBhvr>
                                        <p:cTn id="21" dur="1" fill="hold">
                                          <p:stCondLst>
                                            <p:cond delay="0"/>
                                          </p:stCondLst>
                                        </p:cTn>
                                        <p:tgtEl>
                                          <p:spTgt spid="27655"/>
                                        </p:tgtEl>
                                        <p:attrNameLst>
                                          <p:attrName>style.visibility</p:attrName>
                                        </p:attrNameLst>
                                      </p:cBhvr>
                                      <p:to>
                                        <p:strVal val="visible"/>
                                      </p:to>
                                    </p:set>
                                    <p:animEffect transition="in" filter="wedge">
                                      <p:cBhvr>
                                        <p:cTn id="22" dur="2000"/>
                                        <p:tgtEl>
                                          <p:spTgt spid="27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a:extLst>
              <a:ext uri="{FF2B5EF4-FFF2-40B4-BE49-F238E27FC236}">
                <a16:creationId xmlns:a16="http://schemas.microsoft.com/office/drawing/2014/main" id="{9847DAEE-2175-0E91-CB33-8A151BBBF6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5844"/>
                                        </p:tgtEl>
                                        <p:attrNameLst>
                                          <p:attrName>style.visibility</p:attrName>
                                        </p:attrNameLst>
                                      </p:cBhvr>
                                      <p:to>
                                        <p:strVal val="visible"/>
                                      </p:to>
                                    </p:set>
                                    <p:animEffect transition="in" filter="fade">
                                      <p:cBhvr>
                                        <p:cTn id="7" dur="2000"/>
                                        <p:tgtEl>
                                          <p:spTgt spid="35844"/>
                                        </p:tgtEl>
                                      </p:cBhvr>
                                    </p:animEffect>
                                    <p:anim calcmode="lin" valueType="num">
                                      <p:cBhvr>
                                        <p:cTn id="8" dur="2000" fill="hold"/>
                                        <p:tgtEl>
                                          <p:spTgt spid="35844"/>
                                        </p:tgtEl>
                                        <p:attrNameLst>
                                          <p:attrName>style.rotation</p:attrName>
                                        </p:attrNameLst>
                                      </p:cBhvr>
                                      <p:tavLst>
                                        <p:tav tm="0">
                                          <p:val>
                                            <p:fltVal val="720"/>
                                          </p:val>
                                        </p:tav>
                                        <p:tav tm="100000">
                                          <p:val>
                                            <p:fltVal val="0"/>
                                          </p:val>
                                        </p:tav>
                                      </p:tavLst>
                                    </p:anim>
                                    <p:anim calcmode="lin" valueType="num">
                                      <p:cBhvr>
                                        <p:cTn id="9" dur="2000" fill="hold"/>
                                        <p:tgtEl>
                                          <p:spTgt spid="35844"/>
                                        </p:tgtEl>
                                        <p:attrNameLst>
                                          <p:attrName>ppt_h</p:attrName>
                                        </p:attrNameLst>
                                      </p:cBhvr>
                                      <p:tavLst>
                                        <p:tav tm="0">
                                          <p:val>
                                            <p:fltVal val="0"/>
                                          </p:val>
                                        </p:tav>
                                        <p:tav tm="100000">
                                          <p:val>
                                            <p:strVal val="#ppt_h"/>
                                          </p:val>
                                        </p:tav>
                                      </p:tavLst>
                                    </p:anim>
                                    <p:anim calcmode="lin" valueType="num">
                                      <p:cBhvr>
                                        <p:cTn id="10" dur="2000" fill="hold"/>
                                        <p:tgtEl>
                                          <p:spTgt spid="3584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a:extLst>
              <a:ext uri="{FF2B5EF4-FFF2-40B4-BE49-F238E27FC236}">
                <a16:creationId xmlns:a16="http://schemas.microsoft.com/office/drawing/2014/main" id="{262D0C67-E08E-BA71-F138-27CC25684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533400"/>
            <a:ext cx="7086600" cy="5105400"/>
          </a:xfrm>
          <a:prstGeom prst="rect">
            <a:avLst/>
          </a:prstGeom>
          <a:noFill/>
          <a:extLst>
            <a:ext uri="{909E8E84-426E-40DD-AFC4-6F175D3DCCD1}">
              <a14:hiddenFill xmlns:a14="http://schemas.microsoft.com/office/drawing/2010/main">
                <a:solidFill>
                  <a:srgbClr val="FFFFFF"/>
                </a:solidFill>
              </a14:hiddenFill>
            </a:ext>
          </a:extLst>
        </p:spPr>
      </p:pic>
      <p:sp>
        <p:nvSpPr>
          <p:cNvPr id="17413" name="Text Box 5">
            <a:extLst>
              <a:ext uri="{FF2B5EF4-FFF2-40B4-BE49-F238E27FC236}">
                <a16:creationId xmlns:a16="http://schemas.microsoft.com/office/drawing/2014/main" id="{C55E4372-7580-19D6-D233-1AA9BF2C8FF6}"/>
              </a:ext>
            </a:extLst>
          </p:cNvPr>
          <p:cNvSpPr txBox="1">
            <a:spLocks noChangeArrowheads="1"/>
          </p:cNvSpPr>
          <p:nvPr/>
        </p:nvSpPr>
        <p:spPr bwMode="auto">
          <a:xfrm>
            <a:off x="1981200" y="5935663"/>
            <a:ext cx="48006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	USS Arizona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fade">
                                      <p:cBhvr>
                                        <p:cTn id="7" dur="770" decel="100000"/>
                                        <p:tgtEl>
                                          <p:spTgt spid="17412"/>
                                        </p:tgtEl>
                                      </p:cBhvr>
                                    </p:animEffect>
                                    <p:animScale>
                                      <p:cBhvr>
                                        <p:cTn id="8" dur="770" decel="100000"/>
                                        <p:tgtEl>
                                          <p:spTgt spid="17412"/>
                                        </p:tgtEl>
                                      </p:cBhvr>
                                      <p:from x="10000" y="10000"/>
                                      <p:to x="200000" y="450000"/>
                                    </p:animScale>
                                    <p:animScale>
                                      <p:cBhvr>
                                        <p:cTn id="9" dur="1230" accel="100000" fill="hold">
                                          <p:stCondLst>
                                            <p:cond delay="770"/>
                                          </p:stCondLst>
                                        </p:cTn>
                                        <p:tgtEl>
                                          <p:spTgt spid="17412"/>
                                        </p:tgtEl>
                                      </p:cBhvr>
                                      <p:from x="200000" y="450000"/>
                                      <p:to x="100000" y="100000"/>
                                    </p:animScale>
                                    <p:set>
                                      <p:cBhvr>
                                        <p:cTn id="10" dur="770" fill="hold"/>
                                        <p:tgtEl>
                                          <p:spTgt spid="17412"/>
                                        </p:tgtEl>
                                        <p:attrNameLst>
                                          <p:attrName>ppt_x</p:attrName>
                                        </p:attrNameLst>
                                      </p:cBhvr>
                                      <p:to>
                                        <p:strVal val="(0.5)"/>
                                      </p:to>
                                    </p:set>
                                    <p:anim from="(0.5)" to="(#ppt_x)" calcmode="lin" valueType="num">
                                      <p:cBhvr>
                                        <p:cTn id="11" dur="1230" accel="100000" fill="hold">
                                          <p:stCondLst>
                                            <p:cond delay="770"/>
                                          </p:stCondLst>
                                        </p:cTn>
                                        <p:tgtEl>
                                          <p:spTgt spid="17412"/>
                                        </p:tgtEl>
                                        <p:attrNameLst>
                                          <p:attrName>ppt_x</p:attrName>
                                        </p:attrNameLst>
                                      </p:cBhvr>
                                    </p:anim>
                                    <p:set>
                                      <p:cBhvr>
                                        <p:cTn id="12" dur="770" fill="hold"/>
                                        <p:tgtEl>
                                          <p:spTgt spid="17412"/>
                                        </p:tgtEl>
                                        <p:attrNameLst>
                                          <p:attrName>ppt_y</p:attrName>
                                        </p:attrNameLst>
                                      </p:cBhvr>
                                      <p:to>
                                        <p:strVal val="(#ppt_y+0.4)"/>
                                      </p:to>
                                    </p:set>
                                    <p:anim from="(#ppt_y+0.4)" to="(#ppt_y)" calcmode="lin" valueType="num">
                                      <p:cBhvr>
                                        <p:cTn id="13" dur="1230" accel="100000" fill="hold">
                                          <p:stCondLst>
                                            <p:cond delay="770"/>
                                          </p:stCondLst>
                                        </p:cTn>
                                        <p:tgtEl>
                                          <p:spTgt spid="17412"/>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17413"/>
                                        </p:tgtEl>
                                        <p:attrNameLst>
                                          <p:attrName>style.visibility</p:attrName>
                                        </p:attrNameLst>
                                      </p:cBhvr>
                                      <p:to>
                                        <p:strVal val="visible"/>
                                      </p:to>
                                    </p:set>
                                    <p:animEffect transition="in" filter="checkerboard(across)">
                                      <p:cBhvr>
                                        <p:cTn id="18"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5">
            <a:extLst>
              <a:ext uri="{FF2B5EF4-FFF2-40B4-BE49-F238E27FC236}">
                <a16:creationId xmlns:a16="http://schemas.microsoft.com/office/drawing/2014/main" id="{731CA3D3-B8D7-0352-CD9D-36B056DF6C76}"/>
              </a:ext>
            </a:extLst>
          </p:cNvPr>
          <p:cNvSpPr>
            <a:spLocks noGrp="1" noRot="1" noChangeArrowheads="1"/>
          </p:cNvSpPr>
          <p:nvPr>
            <p:ph type="title"/>
          </p:nvPr>
        </p:nvSpPr>
        <p:spPr/>
        <p:txBody>
          <a:bodyPr/>
          <a:lstStyle/>
          <a:p>
            <a:r>
              <a:rPr lang="en-US" altLang="en-US" sz="4000">
                <a:latin typeface="Georgia" panose="02040502050405020303" pitchFamily="18" charset="0"/>
              </a:rPr>
              <a:t>USS Arizona Burning: 1,100+ servicemen died on the ship</a:t>
            </a:r>
          </a:p>
        </p:txBody>
      </p:sp>
      <p:pic>
        <p:nvPicPr>
          <p:cNvPr id="36868" name="Picture 4">
            <a:extLst>
              <a:ext uri="{FF2B5EF4-FFF2-40B4-BE49-F238E27FC236}">
                <a16:creationId xmlns:a16="http://schemas.microsoft.com/office/drawing/2014/main" id="{42439A52-EBE4-1E35-3285-971888621FAE}"/>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0" y="1524000"/>
            <a:ext cx="9144000" cy="5334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868"/>
                                        </p:tgtEl>
                                        <p:attrNameLst>
                                          <p:attrName>style.visibility</p:attrName>
                                        </p:attrNameLst>
                                      </p:cBhvr>
                                      <p:to>
                                        <p:strVal val="visible"/>
                                      </p:to>
                                    </p:set>
                                    <p:animEffect transition="in" filter="fade">
                                      <p:cBhvr>
                                        <p:cTn id="7" dur="2000"/>
                                        <p:tgtEl>
                                          <p:spTgt spid="36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3BB7FAA-F87B-CFB1-004C-B50A050299C6}"/>
              </a:ext>
            </a:extLst>
          </p:cNvPr>
          <p:cNvSpPr>
            <a:spLocks noGrp="1" noRot="1" noChangeArrowheads="1"/>
          </p:cNvSpPr>
          <p:nvPr>
            <p:ph type="title"/>
          </p:nvPr>
        </p:nvSpPr>
        <p:spPr/>
        <p:txBody>
          <a:bodyPr/>
          <a:lstStyle/>
          <a:p>
            <a:r>
              <a:rPr lang="en-US" altLang="en-US">
                <a:latin typeface="Georgia" panose="02040502050405020303" pitchFamily="18" charset="0"/>
              </a:rPr>
              <a:t>Eyewitness Account</a:t>
            </a:r>
          </a:p>
        </p:txBody>
      </p:sp>
      <p:sp>
        <p:nvSpPr>
          <p:cNvPr id="16387" name="Rectangle 3">
            <a:extLst>
              <a:ext uri="{FF2B5EF4-FFF2-40B4-BE49-F238E27FC236}">
                <a16:creationId xmlns:a16="http://schemas.microsoft.com/office/drawing/2014/main" id="{13D8FCF1-2334-7423-F551-4513240B2CBD}"/>
              </a:ext>
            </a:extLst>
          </p:cNvPr>
          <p:cNvSpPr>
            <a:spLocks noGrp="1" noRot="1" noChangeArrowheads="1"/>
          </p:cNvSpPr>
          <p:nvPr>
            <p:ph type="body" idx="1"/>
          </p:nvPr>
        </p:nvSpPr>
        <p:spPr/>
        <p:txBody>
          <a:bodyPr/>
          <a:lstStyle/>
          <a:p>
            <a:r>
              <a:rPr lang="en-US" altLang="en-US" sz="2800">
                <a:latin typeface="Georgia" panose="02040502050405020303" pitchFamily="18" charset="0"/>
              </a:rPr>
              <a:t>Marine Corporal E.C. Nightingale</a:t>
            </a:r>
          </a:p>
          <a:p>
            <a:r>
              <a:rPr lang="en-US" altLang="en-US" sz="2800">
                <a:latin typeface="Georgia" panose="02040502050405020303" pitchFamily="18" charset="0"/>
              </a:rPr>
              <a:t>“I was about three quarters of the way to the first platform on the mast when it seemed as though a bomb struck our quarterdeck. I could hear shrapnel or fragments whistling past me. As soon as I reached the first platform, I saw Second Lieutenant Simonson lying on his back with blood on his shirt front. I bent over him…He was dead…”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800" decel="100000"/>
                                        <p:tgtEl>
                                          <p:spTgt spid="16387">
                                            <p:txEl>
                                              <p:pRg st="0" end="0"/>
                                            </p:txEl>
                                          </p:spTgt>
                                        </p:tgtEl>
                                      </p:cBhvr>
                                    </p:animEffect>
                                    <p:anim calcmode="lin" valueType="num">
                                      <p:cBhvr>
                                        <p:cTn id="8" dur="800" decel="100000" fill="hold"/>
                                        <p:tgtEl>
                                          <p:spTgt spid="1638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638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638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638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638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fade">
                                      <p:cBhvr>
                                        <p:cTn id="17" dur="800" decel="100000"/>
                                        <p:tgtEl>
                                          <p:spTgt spid="16387">
                                            <p:txEl>
                                              <p:pRg st="1" end="1"/>
                                            </p:txEl>
                                          </p:spTgt>
                                        </p:tgtEl>
                                      </p:cBhvr>
                                    </p:animEffect>
                                    <p:anim calcmode="lin" valueType="num">
                                      <p:cBhvr>
                                        <p:cTn id="18" dur="800" decel="100000" fill="hold"/>
                                        <p:tgtEl>
                                          <p:spTgt spid="16387">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6387">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6387">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6387">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6387">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a:extLst>
              <a:ext uri="{FF2B5EF4-FFF2-40B4-BE49-F238E27FC236}">
                <a16:creationId xmlns:a16="http://schemas.microsoft.com/office/drawing/2014/main" id="{DEAE9945-A19A-B6D8-E970-A3EF4B54FC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1600" cy="3957638"/>
          </a:xfrm>
          <a:prstGeom prst="rect">
            <a:avLst/>
          </a:prstGeom>
          <a:noFill/>
          <a:extLst>
            <a:ext uri="{909E8E84-426E-40DD-AFC4-6F175D3DCCD1}">
              <a14:hiddenFill xmlns:a14="http://schemas.microsoft.com/office/drawing/2010/main">
                <a:solidFill>
                  <a:srgbClr val="FFFFFF"/>
                </a:solidFill>
              </a14:hiddenFill>
            </a:ext>
          </a:extLst>
        </p:spPr>
      </p:pic>
      <p:pic>
        <p:nvPicPr>
          <p:cNvPr id="28677" name="Picture 5">
            <a:extLst>
              <a:ext uri="{FF2B5EF4-FFF2-40B4-BE49-F238E27FC236}">
                <a16:creationId xmlns:a16="http://schemas.microsoft.com/office/drawing/2014/main" id="{46F5B6C0-B832-EC89-567E-C0D1C93CBC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900363"/>
            <a:ext cx="5181600" cy="3957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2000"/>
                                        <p:tgtEl>
                                          <p:spTgt spid="28676"/>
                                        </p:tgtEl>
                                      </p:cBhvr>
                                    </p:animEffect>
                                    <p:anim calcmode="lin" valueType="num">
                                      <p:cBhvr>
                                        <p:cTn id="8" dur="2000" fill="hold"/>
                                        <p:tgtEl>
                                          <p:spTgt spid="28676"/>
                                        </p:tgtEl>
                                        <p:attrNameLst>
                                          <p:attrName>style.rotation</p:attrName>
                                        </p:attrNameLst>
                                      </p:cBhvr>
                                      <p:tavLst>
                                        <p:tav tm="0">
                                          <p:val>
                                            <p:fltVal val="720"/>
                                          </p:val>
                                        </p:tav>
                                        <p:tav tm="100000">
                                          <p:val>
                                            <p:fltVal val="0"/>
                                          </p:val>
                                        </p:tav>
                                      </p:tavLst>
                                    </p:anim>
                                    <p:anim calcmode="lin" valueType="num">
                                      <p:cBhvr>
                                        <p:cTn id="9" dur="2000" fill="hold"/>
                                        <p:tgtEl>
                                          <p:spTgt spid="28676"/>
                                        </p:tgtEl>
                                        <p:attrNameLst>
                                          <p:attrName>ppt_h</p:attrName>
                                        </p:attrNameLst>
                                      </p:cBhvr>
                                      <p:tavLst>
                                        <p:tav tm="0">
                                          <p:val>
                                            <p:fltVal val="0"/>
                                          </p:val>
                                        </p:tav>
                                        <p:tav tm="100000">
                                          <p:val>
                                            <p:strVal val="#ppt_h"/>
                                          </p:val>
                                        </p:tav>
                                      </p:tavLst>
                                    </p:anim>
                                    <p:anim calcmode="lin" valueType="num">
                                      <p:cBhvr>
                                        <p:cTn id="10" dur="2000" fill="hold"/>
                                        <p:tgtEl>
                                          <p:spTgt spid="2867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28677"/>
                                        </p:tgtEl>
                                        <p:attrNameLst>
                                          <p:attrName>style.visibility</p:attrName>
                                        </p:attrNameLst>
                                      </p:cBhvr>
                                      <p:to>
                                        <p:strVal val="visible"/>
                                      </p:to>
                                    </p:set>
                                    <p:animEffect transition="in" filter="fade">
                                      <p:cBhvr>
                                        <p:cTn id="15" dur="2000"/>
                                        <p:tgtEl>
                                          <p:spTgt spid="28677"/>
                                        </p:tgtEl>
                                      </p:cBhvr>
                                    </p:animEffect>
                                    <p:anim calcmode="lin" valueType="num">
                                      <p:cBhvr>
                                        <p:cTn id="16" dur="2000" fill="hold"/>
                                        <p:tgtEl>
                                          <p:spTgt spid="28677"/>
                                        </p:tgtEl>
                                        <p:attrNameLst>
                                          <p:attrName>style.rotation</p:attrName>
                                        </p:attrNameLst>
                                      </p:cBhvr>
                                      <p:tavLst>
                                        <p:tav tm="0">
                                          <p:val>
                                            <p:fltVal val="720"/>
                                          </p:val>
                                        </p:tav>
                                        <p:tav tm="100000">
                                          <p:val>
                                            <p:fltVal val="0"/>
                                          </p:val>
                                        </p:tav>
                                      </p:tavLst>
                                    </p:anim>
                                    <p:anim calcmode="lin" valueType="num">
                                      <p:cBhvr>
                                        <p:cTn id="17" dur="2000" fill="hold"/>
                                        <p:tgtEl>
                                          <p:spTgt spid="28677"/>
                                        </p:tgtEl>
                                        <p:attrNameLst>
                                          <p:attrName>ppt_h</p:attrName>
                                        </p:attrNameLst>
                                      </p:cBhvr>
                                      <p:tavLst>
                                        <p:tav tm="0">
                                          <p:val>
                                            <p:fltVal val="0"/>
                                          </p:val>
                                        </p:tav>
                                        <p:tav tm="100000">
                                          <p:val>
                                            <p:strVal val="#ppt_h"/>
                                          </p:val>
                                        </p:tav>
                                      </p:tavLst>
                                    </p:anim>
                                    <p:anim calcmode="lin" valueType="num">
                                      <p:cBhvr>
                                        <p:cTn id="18" dur="2000" fill="hold"/>
                                        <p:tgtEl>
                                          <p:spTgt spid="2867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B4012E7F-8EB9-1434-40FF-18C61548101D}"/>
              </a:ext>
            </a:extLst>
          </p:cNvPr>
          <p:cNvSpPr>
            <a:spLocks noGrp="1" noRot="1" noChangeArrowheads="1"/>
          </p:cNvSpPr>
          <p:nvPr>
            <p:ph type="title"/>
          </p:nvPr>
        </p:nvSpPr>
        <p:spPr/>
        <p:txBody>
          <a:bodyPr/>
          <a:lstStyle/>
          <a:p>
            <a:r>
              <a:rPr lang="en-US" altLang="en-US">
                <a:latin typeface="Georgia" panose="02040502050405020303" pitchFamily="18" charset="0"/>
              </a:rPr>
              <a:t>Eyewitness Account</a:t>
            </a:r>
          </a:p>
        </p:txBody>
      </p:sp>
      <p:sp>
        <p:nvSpPr>
          <p:cNvPr id="15363" name="Rectangle 3">
            <a:extLst>
              <a:ext uri="{FF2B5EF4-FFF2-40B4-BE49-F238E27FC236}">
                <a16:creationId xmlns:a16="http://schemas.microsoft.com/office/drawing/2014/main" id="{C9C3C9CB-6F94-A564-62F8-04B3E1A17439}"/>
              </a:ext>
            </a:extLst>
          </p:cNvPr>
          <p:cNvSpPr>
            <a:spLocks noGrp="1" noRot="1" noChangeArrowheads="1"/>
          </p:cNvSpPr>
          <p:nvPr>
            <p:ph type="body" idx="1"/>
          </p:nvPr>
        </p:nvSpPr>
        <p:spPr/>
        <p:txBody>
          <a:bodyPr/>
          <a:lstStyle/>
          <a:p>
            <a:pPr>
              <a:lnSpc>
                <a:spcPct val="90000"/>
              </a:lnSpc>
            </a:pPr>
            <a:r>
              <a:rPr lang="en-US" altLang="en-US">
                <a:latin typeface="Georgia" panose="02040502050405020303" pitchFamily="18" charset="0"/>
              </a:rPr>
              <a:t>Lt. Ruth Erickson, USN (Nurse)</a:t>
            </a:r>
          </a:p>
          <a:p>
            <a:pPr>
              <a:lnSpc>
                <a:spcPct val="90000"/>
              </a:lnSpc>
            </a:pPr>
            <a:r>
              <a:rPr lang="en-US" altLang="en-US">
                <a:latin typeface="Georgia" panose="02040502050405020303" pitchFamily="18" charset="0"/>
              </a:rPr>
              <a:t>“The first patient came into our dressing room at 8:25 a.m. with a large opening in his abdomen and bleeding profusely. They started an intravenous and transfusion. I can still see the tremor of Dr. Brunson’s hand as he picked up the needle. Everyone was terrified. The patient died within the hour.”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Scale>
                                      <p:cBhvr>
                                        <p:cTn id="7" dur="1000" decel="50000" fill="hold">
                                          <p:stCondLst>
                                            <p:cond delay="0"/>
                                          </p:stCondLst>
                                        </p:cTn>
                                        <p:tgtEl>
                                          <p:spTgt spid="1536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5363">
                                            <p:txEl>
                                              <p:pRg st="0" end="0"/>
                                            </p:txEl>
                                          </p:spTgt>
                                        </p:tgtEl>
                                        <p:attrNameLst>
                                          <p:attrName>ppt_x</p:attrName>
                                          <p:attrName>ppt_y</p:attrName>
                                        </p:attrNameLst>
                                      </p:cBhvr>
                                    </p:animMotion>
                                    <p:animEffect transition="in" filter="fade">
                                      <p:cBhvr>
                                        <p:cTn id="9" dur="1000"/>
                                        <p:tgtEl>
                                          <p:spTgt spid="153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2" presetClass="entr" presetSubtype="0" fill="hold"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Scale>
                                      <p:cBhvr>
                                        <p:cTn id="14" dur="1000" decel="50000" fill="hold">
                                          <p:stCondLst>
                                            <p:cond delay="0"/>
                                          </p:stCondLst>
                                        </p:cTn>
                                        <p:tgtEl>
                                          <p:spTgt spid="1536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15363">
                                            <p:txEl>
                                              <p:pRg st="1" end="1"/>
                                            </p:txEl>
                                          </p:spTgt>
                                        </p:tgtEl>
                                        <p:attrNameLst>
                                          <p:attrName>ppt_x</p:attrName>
                                          <p:attrName>ppt_y</p:attrName>
                                        </p:attrNameLst>
                                      </p:cBhvr>
                                    </p:animMotion>
                                    <p:animEffect transition="in" filter="fade">
                                      <p:cBhvr>
                                        <p:cTn id="16" dur="1000"/>
                                        <p:tgtEl>
                                          <p:spTgt spid="153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a:extLst>
              <a:ext uri="{FF2B5EF4-FFF2-40B4-BE49-F238E27FC236}">
                <a16:creationId xmlns:a16="http://schemas.microsoft.com/office/drawing/2014/main" id="{19417BA3-80FC-3E66-34CB-4C1797D9A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9075"/>
            <a:ext cx="9144000" cy="6419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fade">
                                      <p:cBhvr>
                                        <p:cTn id="7" dur="2000"/>
                                        <p:tgtEl>
                                          <p:spTgt spid="29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372218B3-0BA0-4EE3-5047-F45C3B9A43CF}"/>
              </a:ext>
            </a:extLst>
          </p:cNvPr>
          <p:cNvSpPr>
            <a:spLocks noGrp="1" noRot="1" noChangeArrowheads="1"/>
          </p:cNvSpPr>
          <p:nvPr>
            <p:ph type="title"/>
          </p:nvPr>
        </p:nvSpPr>
        <p:spPr/>
        <p:txBody>
          <a:bodyPr/>
          <a:lstStyle/>
          <a:p>
            <a:r>
              <a:rPr lang="en-US" altLang="en-US">
                <a:latin typeface="Georgia" panose="02040502050405020303" pitchFamily="18" charset="0"/>
              </a:rPr>
              <a:t>Effects/Outcome</a:t>
            </a:r>
          </a:p>
        </p:txBody>
      </p:sp>
      <p:sp>
        <p:nvSpPr>
          <p:cNvPr id="13315" name="Rectangle 3">
            <a:extLst>
              <a:ext uri="{FF2B5EF4-FFF2-40B4-BE49-F238E27FC236}">
                <a16:creationId xmlns:a16="http://schemas.microsoft.com/office/drawing/2014/main" id="{48A04714-D7EE-ED2A-4D33-7E2118B2771D}"/>
              </a:ext>
            </a:extLst>
          </p:cNvPr>
          <p:cNvSpPr>
            <a:spLocks noGrp="1" noRot="1" noChangeArrowheads="1"/>
          </p:cNvSpPr>
          <p:nvPr>
            <p:ph type="body" idx="1"/>
          </p:nvPr>
        </p:nvSpPr>
        <p:spPr/>
        <p:txBody>
          <a:bodyPr/>
          <a:lstStyle/>
          <a:p>
            <a:pPr>
              <a:lnSpc>
                <a:spcPct val="80000"/>
              </a:lnSpc>
            </a:pPr>
            <a:r>
              <a:rPr lang="en-US" altLang="en-US" sz="2800">
                <a:latin typeface="Georgia" panose="02040502050405020303" pitchFamily="18" charset="0"/>
              </a:rPr>
              <a:t>Japan dealt a seemingly crippling blow to the U.S. Pacific fleet (U.S. Pacific Fleet aircraft carriers: Lexington, Enterprise, &amp; Saratoga were not in port)</a:t>
            </a:r>
          </a:p>
          <a:p>
            <a:pPr>
              <a:lnSpc>
                <a:spcPct val="80000"/>
              </a:lnSpc>
            </a:pPr>
            <a:r>
              <a:rPr lang="en-US" altLang="en-US" sz="2800">
                <a:latin typeface="Georgia" panose="02040502050405020303" pitchFamily="18" charset="0"/>
              </a:rPr>
              <a:t>Japan began their quest for a Pacific empire</a:t>
            </a:r>
          </a:p>
          <a:p>
            <a:pPr>
              <a:lnSpc>
                <a:spcPct val="80000"/>
              </a:lnSpc>
            </a:pPr>
            <a:r>
              <a:rPr lang="en-US" altLang="en-US" sz="2800">
                <a:latin typeface="Georgia" panose="02040502050405020303" pitchFamily="18" charset="0"/>
              </a:rPr>
              <a:t>The U.S. finally was forced to join World War II (“The Sleeping Giant was awakened”)</a:t>
            </a:r>
          </a:p>
          <a:p>
            <a:pPr>
              <a:lnSpc>
                <a:spcPct val="80000"/>
              </a:lnSpc>
            </a:pPr>
            <a:r>
              <a:rPr lang="en-US" altLang="en-US" sz="2800">
                <a:latin typeface="Georgia" panose="02040502050405020303" pitchFamily="18" charset="0"/>
              </a:rPr>
              <a:t>The U.S. &amp; Great Britain declare war on Japan (Dec. 8, 1941)</a:t>
            </a:r>
          </a:p>
          <a:p>
            <a:pPr>
              <a:lnSpc>
                <a:spcPct val="80000"/>
              </a:lnSpc>
            </a:pPr>
            <a:r>
              <a:rPr lang="en-US" altLang="en-US" sz="2800">
                <a:latin typeface="Georgia" panose="02040502050405020303" pitchFamily="18" charset="0"/>
              </a:rPr>
              <a:t>Germany &amp; Italy declare war on the U.S. (Dec. 11, 1941)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p:cTn id="7" dur="500" fill="hold"/>
                                        <p:tgtEl>
                                          <p:spTgt spid="1331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31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331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31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31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13315">
                                            <p:txEl>
                                              <p:pRg st="1" end="1"/>
                                            </p:txEl>
                                          </p:spTgt>
                                        </p:tgtEl>
                                        <p:attrNameLst>
                                          <p:attrName>style.visibility</p:attrName>
                                        </p:attrNameLst>
                                      </p:cBhvr>
                                      <p:to>
                                        <p:strVal val="visible"/>
                                      </p:to>
                                    </p:set>
                                    <p:anim calcmode="lin" valueType="num">
                                      <p:cBhvr>
                                        <p:cTn id="16" dur="500" fill="hold"/>
                                        <p:tgtEl>
                                          <p:spTgt spid="13315">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3315">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13315">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3315">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3315">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13315">
                                            <p:txEl>
                                              <p:pRg st="2" end="2"/>
                                            </p:txEl>
                                          </p:spTgt>
                                        </p:tgtEl>
                                        <p:attrNameLst>
                                          <p:attrName>style.visibility</p:attrName>
                                        </p:attrNameLst>
                                      </p:cBhvr>
                                      <p:to>
                                        <p:strVal val="visible"/>
                                      </p:to>
                                    </p:set>
                                    <p:anim calcmode="lin" valueType="num">
                                      <p:cBhvr>
                                        <p:cTn id="25" dur="500" fill="hold"/>
                                        <p:tgtEl>
                                          <p:spTgt spid="13315">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3315">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13315">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3315">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3315">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13315">
                                            <p:txEl>
                                              <p:pRg st="3" end="3"/>
                                            </p:txEl>
                                          </p:spTgt>
                                        </p:tgtEl>
                                        <p:attrNameLst>
                                          <p:attrName>style.visibility</p:attrName>
                                        </p:attrNameLst>
                                      </p:cBhvr>
                                      <p:to>
                                        <p:strVal val="visible"/>
                                      </p:to>
                                    </p:set>
                                    <p:anim calcmode="lin" valueType="num">
                                      <p:cBhvr>
                                        <p:cTn id="34" dur="500" fill="hold"/>
                                        <p:tgtEl>
                                          <p:spTgt spid="13315">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13315">
                                            <p:txEl>
                                              <p:pRg st="3" end="3"/>
                                            </p:txEl>
                                          </p:spTgt>
                                        </p:tgtEl>
                                        <p:attrNameLst>
                                          <p:attrName>ppt_y</p:attrName>
                                        </p:attrNameLst>
                                      </p:cBhvr>
                                      <p:tavLst>
                                        <p:tav tm="0">
                                          <p:val>
                                            <p:strVal val="#ppt_y"/>
                                          </p:val>
                                        </p:tav>
                                        <p:tav tm="100000">
                                          <p:val>
                                            <p:strVal val="#ppt_y"/>
                                          </p:val>
                                        </p:tav>
                                      </p:tavLst>
                                    </p:anim>
                                    <p:anim calcmode="lin" valueType="num">
                                      <p:cBhvr>
                                        <p:cTn id="36" dur="500" fill="hold"/>
                                        <p:tgtEl>
                                          <p:spTgt spid="13315">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13315">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13315">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13315">
                                            <p:txEl>
                                              <p:pRg st="4" end="4"/>
                                            </p:txEl>
                                          </p:spTgt>
                                        </p:tgtEl>
                                        <p:attrNameLst>
                                          <p:attrName>style.visibility</p:attrName>
                                        </p:attrNameLst>
                                      </p:cBhvr>
                                      <p:to>
                                        <p:strVal val="visible"/>
                                      </p:to>
                                    </p:set>
                                    <p:anim calcmode="lin" valueType="num">
                                      <p:cBhvr>
                                        <p:cTn id="43" dur="500" fill="hold"/>
                                        <p:tgtEl>
                                          <p:spTgt spid="13315">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13315">
                                            <p:txEl>
                                              <p:pRg st="4" end="4"/>
                                            </p:txEl>
                                          </p:spTgt>
                                        </p:tgtEl>
                                        <p:attrNameLst>
                                          <p:attrName>ppt_y</p:attrName>
                                        </p:attrNameLst>
                                      </p:cBhvr>
                                      <p:tavLst>
                                        <p:tav tm="0">
                                          <p:val>
                                            <p:strVal val="#ppt_y"/>
                                          </p:val>
                                        </p:tav>
                                        <p:tav tm="100000">
                                          <p:val>
                                            <p:strVal val="#ppt_y"/>
                                          </p:val>
                                        </p:tav>
                                      </p:tavLst>
                                    </p:anim>
                                    <p:anim calcmode="lin" valueType="num">
                                      <p:cBhvr>
                                        <p:cTn id="45" dur="500" fill="hold"/>
                                        <p:tgtEl>
                                          <p:spTgt spid="13315">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13315">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4" name="Picture 4">
            <a:extLst>
              <a:ext uri="{FF2B5EF4-FFF2-40B4-BE49-F238E27FC236}">
                <a16:creationId xmlns:a16="http://schemas.microsoft.com/office/drawing/2014/main" id="{BA63F5C7-DF94-A4D0-7058-C95E1A9E08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53250"/>
          </a:xfrm>
          <a:prstGeom prst="rect">
            <a:avLst/>
          </a:prstGeom>
          <a:noFill/>
          <a:extLst>
            <a:ext uri="{909E8E84-426E-40DD-AFC4-6F175D3DCCD1}">
              <a14:hiddenFill xmlns:a14="http://schemas.microsoft.com/office/drawing/2010/main">
                <a:solidFill>
                  <a:srgbClr val="FFFFFF"/>
                </a:solidFill>
              </a14:hiddenFill>
            </a:ext>
          </a:extLst>
        </p:spPr>
      </p:pic>
      <p:sp>
        <p:nvSpPr>
          <p:cNvPr id="30726" name="Text Box 6">
            <a:extLst>
              <a:ext uri="{FF2B5EF4-FFF2-40B4-BE49-F238E27FC236}">
                <a16:creationId xmlns:a16="http://schemas.microsoft.com/office/drawing/2014/main" id="{76977A0A-DB8C-B48C-E931-FAB81E57A3E8}"/>
              </a:ext>
            </a:extLst>
          </p:cNvPr>
          <p:cNvSpPr txBox="1">
            <a:spLocks noChangeArrowheads="1"/>
          </p:cNvSpPr>
          <p:nvPr/>
        </p:nvSpPr>
        <p:spPr bwMode="auto">
          <a:xfrm>
            <a:off x="1828800" y="855663"/>
            <a:ext cx="678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4"/>
                                        </p:tgtEl>
                                        <p:attrNameLst>
                                          <p:attrName>style.visibility</p:attrName>
                                        </p:attrNameLst>
                                      </p:cBhvr>
                                      <p:to>
                                        <p:strVal val="visible"/>
                                      </p:to>
                                    </p:set>
                                    <p:animEffect transition="in" filter="fade">
                                      <p:cBhvr>
                                        <p:cTn id="7" dur="2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EF3527B-4C65-E135-6883-BE7F5EEF112D}"/>
              </a:ext>
            </a:extLst>
          </p:cNvPr>
          <p:cNvSpPr>
            <a:spLocks noGrp="1" noRot="1" noChangeArrowheads="1"/>
          </p:cNvSpPr>
          <p:nvPr>
            <p:ph type="title"/>
          </p:nvPr>
        </p:nvSpPr>
        <p:spPr/>
        <p:txBody>
          <a:bodyPr/>
          <a:lstStyle/>
          <a:p>
            <a:r>
              <a:rPr lang="en-US" altLang="en-US">
                <a:latin typeface="Georgia" panose="02040502050405020303" pitchFamily="18" charset="0"/>
              </a:rPr>
              <a:t>December 8, 1941 FDR Speech</a:t>
            </a:r>
          </a:p>
        </p:txBody>
      </p:sp>
      <p:sp>
        <p:nvSpPr>
          <p:cNvPr id="32771" name="Rectangle 3">
            <a:extLst>
              <a:ext uri="{FF2B5EF4-FFF2-40B4-BE49-F238E27FC236}">
                <a16:creationId xmlns:a16="http://schemas.microsoft.com/office/drawing/2014/main" id="{AF3D9A5D-D48D-A92E-0128-0CE482DC77A6}"/>
              </a:ext>
            </a:extLst>
          </p:cNvPr>
          <p:cNvSpPr>
            <a:spLocks noGrp="1" noRot="1" noChangeArrowheads="1"/>
          </p:cNvSpPr>
          <p:nvPr>
            <p:ph type="body" idx="1"/>
          </p:nvPr>
        </p:nvSpPr>
        <p:spPr/>
        <p:txBody>
          <a:bodyPr/>
          <a:lstStyle/>
          <a:p>
            <a:pPr>
              <a:buFont typeface="Wingdings" panose="05000000000000000000" pitchFamily="2" charset="2"/>
              <a:buNone/>
            </a:pPr>
            <a:r>
              <a:rPr lang="en-US" altLang="en-US"/>
              <a:t>“Yesterday, Dec. 7, 1941 - A date which will live in infamy – the United States of America was suddenly and deliberately attacked by naval and air forces of the Empire of Japan.”</a:t>
            </a:r>
          </a:p>
          <a:p>
            <a:pPr>
              <a:buFont typeface="Wingdings" panose="05000000000000000000" pitchFamily="2" charset="2"/>
              <a:buNone/>
            </a:pPr>
            <a:endParaRPr lang="en-US" altLang="en-US"/>
          </a:p>
          <a:p>
            <a:pPr>
              <a:buFont typeface="Wingdings" panose="05000000000000000000" pitchFamily="2" charset="2"/>
              <a:buNone/>
            </a:pPr>
            <a:r>
              <a:rPr lang="en-US" altLang="en-US">
                <a:hlinkClick r:id="rId3"/>
              </a:rPr>
              <a:t>FDR Infamy Speech</a:t>
            </a:r>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770" decel="100000"/>
                                        <p:tgtEl>
                                          <p:spTgt spid="32771">
                                            <p:txEl>
                                              <p:pRg st="0" end="0"/>
                                            </p:txEl>
                                          </p:spTgt>
                                        </p:tgtEl>
                                      </p:cBhvr>
                                    </p:animEffect>
                                    <p:animScale>
                                      <p:cBhvr>
                                        <p:cTn id="8" dur="770" decel="100000"/>
                                        <p:tgtEl>
                                          <p:spTgt spid="32771">
                                            <p:txEl>
                                              <p:pRg st="0" end="0"/>
                                            </p:txEl>
                                          </p:spTgt>
                                        </p:tgtEl>
                                      </p:cBhvr>
                                      <p:from x="10000" y="10000"/>
                                      <p:to x="200000" y="450000"/>
                                    </p:animScale>
                                    <p:animScale>
                                      <p:cBhvr>
                                        <p:cTn id="9" dur="1230" accel="100000" fill="hold">
                                          <p:stCondLst>
                                            <p:cond delay="770"/>
                                          </p:stCondLst>
                                        </p:cTn>
                                        <p:tgtEl>
                                          <p:spTgt spid="32771">
                                            <p:txEl>
                                              <p:pRg st="0" end="0"/>
                                            </p:txEl>
                                          </p:spTgt>
                                        </p:tgtEl>
                                      </p:cBhvr>
                                      <p:from x="200000" y="450000"/>
                                      <p:to x="100000" y="100000"/>
                                    </p:animScale>
                                    <p:set>
                                      <p:cBhvr>
                                        <p:cTn id="10" dur="770" fill="hold"/>
                                        <p:tgtEl>
                                          <p:spTgt spid="32771">
                                            <p:txEl>
                                              <p:pRg st="0" end="0"/>
                                            </p:txEl>
                                          </p:spTgt>
                                        </p:tgtEl>
                                        <p:attrNameLst>
                                          <p:attrName>ppt_x</p:attrName>
                                        </p:attrNameLst>
                                      </p:cBhvr>
                                      <p:to>
                                        <p:strVal val="(0.5)"/>
                                      </p:to>
                                    </p:set>
                                    <p:anim from="(0.5)" to="(#ppt_x)" calcmode="lin" valueType="num">
                                      <p:cBhvr>
                                        <p:cTn id="11" dur="1230" accel="100000" fill="hold">
                                          <p:stCondLst>
                                            <p:cond delay="770"/>
                                          </p:stCondLst>
                                        </p:cTn>
                                        <p:tgtEl>
                                          <p:spTgt spid="32771">
                                            <p:txEl>
                                              <p:pRg st="0" end="0"/>
                                            </p:txEl>
                                          </p:spTgt>
                                        </p:tgtEl>
                                        <p:attrNameLst>
                                          <p:attrName>ppt_x</p:attrName>
                                        </p:attrNameLst>
                                      </p:cBhvr>
                                    </p:anim>
                                    <p:set>
                                      <p:cBhvr>
                                        <p:cTn id="12" dur="770" fill="hold"/>
                                        <p:tgtEl>
                                          <p:spTgt spid="32771">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32771">
                                            <p:txEl>
                                              <p:pRg st="0" end="0"/>
                                            </p:txEl>
                                          </p:spTgt>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nodeType="clickEffect">
                                  <p:stCondLst>
                                    <p:cond delay="0"/>
                                  </p:stCondLst>
                                  <p:childTnLst>
                                    <p:set>
                                      <p:cBhvr>
                                        <p:cTn id="17" dur="1" fill="hold">
                                          <p:stCondLst>
                                            <p:cond delay="0"/>
                                          </p:stCondLst>
                                        </p:cTn>
                                        <p:tgtEl>
                                          <p:spTgt spid="32771">
                                            <p:txEl>
                                              <p:pRg st="2" end="2"/>
                                            </p:txEl>
                                          </p:spTgt>
                                        </p:tgtEl>
                                        <p:attrNameLst>
                                          <p:attrName>style.visibility</p:attrName>
                                        </p:attrNameLst>
                                      </p:cBhvr>
                                      <p:to>
                                        <p:strVal val="visible"/>
                                      </p:to>
                                    </p:set>
                                    <p:animEffect transition="in" filter="fade">
                                      <p:cBhvr>
                                        <p:cTn id="18" dur="770" decel="100000"/>
                                        <p:tgtEl>
                                          <p:spTgt spid="32771">
                                            <p:txEl>
                                              <p:pRg st="2" end="2"/>
                                            </p:txEl>
                                          </p:spTgt>
                                        </p:tgtEl>
                                      </p:cBhvr>
                                    </p:animEffect>
                                    <p:animScale>
                                      <p:cBhvr>
                                        <p:cTn id="19" dur="770" decel="100000"/>
                                        <p:tgtEl>
                                          <p:spTgt spid="32771">
                                            <p:txEl>
                                              <p:pRg st="2" end="2"/>
                                            </p:txEl>
                                          </p:spTgt>
                                        </p:tgtEl>
                                      </p:cBhvr>
                                      <p:from x="10000" y="10000"/>
                                      <p:to x="200000" y="450000"/>
                                    </p:animScale>
                                    <p:animScale>
                                      <p:cBhvr>
                                        <p:cTn id="20" dur="1230" accel="100000" fill="hold">
                                          <p:stCondLst>
                                            <p:cond delay="770"/>
                                          </p:stCondLst>
                                        </p:cTn>
                                        <p:tgtEl>
                                          <p:spTgt spid="32771">
                                            <p:txEl>
                                              <p:pRg st="2" end="2"/>
                                            </p:txEl>
                                          </p:spTgt>
                                        </p:tgtEl>
                                      </p:cBhvr>
                                      <p:from x="200000" y="450000"/>
                                      <p:to x="100000" y="100000"/>
                                    </p:animScale>
                                    <p:set>
                                      <p:cBhvr>
                                        <p:cTn id="21" dur="770" fill="hold"/>
                                        <p:tgtEl>
                                          <p:spTgt spid="32771">
                                            <p:txEl>
                                              <p:pRg st="2" end="2"/>
                                            </p:txEl>
                                          </p:spTgt>
                                        </p:tgtEl>
                                        <p:attrNameLst>
                                          <p:attrName>ppt_x</p:attrName>
                                        </p:attrNameLst>
                                      </p:cBhvr>
                                      <p:to>
                                        <p:strVal val="(0.5)"/>
                                      </p:to>
                                    </p:set>
                                    <p:anim from="(0.5)" to="(#ppt_x)" calcmode="lin" valueType="num">
                                      <p:cBhvr>
                                        <p:cTn id="22" dur="1230" accel="100000" fill="hold">
                                          <p:stCondLst>
                                            <p:cond delay="770"/>
                                          </p:stCondLst>
                                        </p:cTn>
                                        <p:tgtEl>
                                          <p:spTgt spid="32771">
                                            <p:txEl>
                                              <p:pRg st="2" end="2"/>
                                            </p:txEl>
                                          </p:spTgt>
                                        </p:tgtEl>
                                        <p:attrNameLst>
                                          <p:attrName>ppt_x</p:attrName>
                                        </p:attrNameLst>
                                      </p:cBhvr>
                                    </p:anim>
                                    <p:set>
                                      <p:cBhvr>
                                        <p:cTn id="23" dur="770" fill="hold"/>
                                        <p:tgtEl>
                                          <p:spTgt spid="32771">
                                            <p:txEl>
                                              <p:pRg st="2" end="2"/>
                                            </p:txEl>
                                          </p:spTgt>
                                        </p:tgtEl>
                                        <p:attrNameLst>
                                          <p:attrName>ppt_y</p:attrName>
                                        </p:attrNameLst>
                                      </p:cBhvr>
                                      <p:to>
                                        <p:strVal val="(#ppt_y+0.4)"/>
                                      </p:to>
                                    </p:set>
                                    <p:anim from="(#ppt_y+0.4)" to="(#ppt_y)" calcmode="lin" valueType="num">
                                      <p:cBhvr>
                                        <p:cTn id="24" dur="1230" accel="100000" fill="hold">
                                          <p:stCondLst>
                                            <p:cond delay="770"/>
                                          </p:stCondLst>
                                        </p:cTn>
                                        <p:tgtEl>
                                          <p:spTgt spid="32771">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a:extLst>
              <a:ext uri="{FF2B5EF4-FFF2-40B4-BE49-F238E27FC236}">
                <a16:creationId xmlns:a16="http://schemas.microsoft.com/office/drawing/2014/main" id="{44109EF7-D86C-5CB6-3964-0E4E2CF64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6482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8917" name="Picture 5">
            <a:extLst>
              <a:ext uri="{FF2B5EF4-FFF2-40B4-BE49-F238E27FC236}">
                <a16:creationId xmlns:a16="http://schemas.microsoft.com/office/drawing/2014/main" id="{A797452E-3E0E-3FF0-E57E-754EC01E5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fade">
                                      <p:cBhvr>
                                        <p:cTn id="7" dur="2000"/>
                                        <p:tgtEl>
                                          <p:spTgt spid="38916"/>
                                        </p:tgtEl>
                                      </p:cBhvr>
                                    </p:animEffect>
                                    <p:anim calcmode="lin" valueType="num">
                                      <p:cBhvr>
                                        <p:cTn id="8" dur="2000" fill="hold"/>
                                        <p:tgtEl>
                                          <p:spTgt spid="38916"/>
                                        </p:tgtEl>
                                        <p:attrNameLst>
                                          <p:attrName>style.rotation</p:attrName>
                                        </p:attrNameLst>
                                      </p:cBhvr>
                                      <p:tavLst>
                                        <p:tav tm="0">
                                          <p:val>
                                            <p:fltVal val="720"/>
                                          </p:val>
                                        </p:tav>
                                        <p:tav tm="100000">
                                          <p:val>
                                            <p:fltVal val="0"/>
                                          </p:val>
                                        </p:tav>
                                      </p:tavLst>
                                    </p:anim>
                                    <p:anim calcmode="lin" valueType="num">
                                      <p:cBhvr>
                                        <p:cTn id="9" dur="2000" fill="hold"/>
                                        <p:tgtEl>
                                          <p:spTgt spid="38916"/>
                                        </p:tgtEl>
                                        <p:attrNameLst>
                                          <p:attrName>ppt_h</p:attrName>
                                        </p:attrNameLst>
                                      </p:cBhvr>
                                      <p:tavLst>
                                        <p:tav tm="0">
                                          <p:val>
                                            <p:fltVal val="0"/>
                                          </p:val>
                                        </p:tav>
                                        <p:tav tm="100000">
                                          <p:val>
                                            <p:strVal val="#ppt_h"/>
                                          </p:val>
                                        </p:tav>
                                      </p:tavLst>
                                    </p:anim>
                                    <p:anim calcmode="lin" valueType="num">
                                      <p:cBhvr>
                                        <p:cTn id="10" dur="2000" fill="hold"/>
                                        <p:tgtEl>
                                          <p:spTgt spid="38916"/>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nodeType="clickEffect">
                                  <p:stCondLst>
                                    <p:cond delay="0"/>
                                  </p:stCondLst>
                                  <p:childTnLst>
                                    <p:set>
                                      <p:cBhvr>
                                        <p:cTn id="14" dur="1" fill="hold">
                                          <p:stCondLst>
                                            <p:cond delay="0"/>
                                          </p:stCondLst>
                                        </p:cTn>
                                        <p:tgtEl>
                                          <p:spTgt spid="38917"/>
                                        </p:tgtEl>
                                        <p:attrNameLst>
                                          <p:attrName>style.visibility</p:attrName>
                                        </p:attrNameLst>
                                      </p:cBhvr>
                                      <p:to>
                                        <p:strVal val="visible"/>
                                      </p:to>
                                    </p:set>
                                    <p:animEffect transition="in" filter="fade">
                                      <p:cBhvr>
                                        <p:cTn id="15" dur="2000"/>
                                        <p:tgtEl>
                                          <p:spTgt spid="38917"/>
                                        </p:tgtEl>
                                      </p:cBhvr>
                                    </p:animEffect>
                                    <p:anim calcmode="lin" valueType="num">
                                      <p:cBhvr>
                                        <p:cTn id="16" dur="2000" fill="hold"/>
                                        <p:tgtEl>
                                          <p:spTgt spid="38917"/>
                                        </p:tgtEl>
                                        <p:attrNameLst>
                                          <p:attrName>style.rotation</p:attrName>
                                        </p:attrNameLst>
                                      </p:cBhvr>
                                      <p:tavLst>
                                        <p:tav tm="0">
                                          <p:val>
                                            <p:fltVal val="720"/>
                                          </p:val>
                                        </p:tav>
                                        <p:tav tm="100000">
                                          <p:val>
                                            <p:fltVal val="0"/>
                                          </p:val>
                                        </p:tav>
                                      </p:tavLst>
                                    </p:anim>
                                    <p:anim calcmode="lin" valueType="num">
                                      <p:cBhvr>
                                        <p:cTn id="17" dur="2000" fill="hold"/>
                                        <p:tgtEl>
                                          <p:spTgt spid="38917"/>
                                        </p:tgtEl>
                                        <p:attrNameLst>
                                          <p:attrName>ppt_h</p:attrName>
                                        </p:attrNameLst>
                                      </p:cBhvr>
                                      <p:tavLst>
                                        <p:tav tm="0">
                                          <p:val>
                                            <p:fltVal val="0"/>
                                          </p:val>
                                        </p:tav>
                                        <p:tav tm="100000">
                                          <p:val>
                                            <p:strVal val="#ppt_h"/>
                                          </p:val>
                                        </p:tav>
                                      </p:tavLst>
                                    </p:anim>
                                    <p:anim calcmode="lin" valueType="num">
                                      <p:cBhvr>
                                        <p:cTn id="18" dur="2000" fill="hold"/>
                                        <p:tgtEl>
                                          <p:spTgt spid="389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79E4A9BE-B6BB-D910-4194-6F35D47EBAE8}"/>
              </a:ext>
            </a:extLst>
          </p:cNvPr>
          <p:cNvSpPr>
            <a:spLocks noGrp="1" noRot="1" noChangeArrowheads="1"/>
          </p:cNvSpPr>
          <p:nvPr>
            <p:ph type="title"/>
          </p:nvPr>
        </p:nvSpPr>
        <p:spPr/>
        <p:txBody>
          <a:bodyPr/>
          <a:lstStyle/>
          <a:p>
            <a:r>
              <a:rPr lang="en-US" altLang="en-US"/>
              <a:t>Works Cited</a:t>
            </a:r>
          </a:p>
        </p:txBody>
      </p:sp>
      <p:sp>
        <p:nvSpPr>
          <p:cNvPr id="33795" name="Rectangle 3">
            <a:extLst>
              <a:ext uri="{FF2B5EF4-FFF2-40B4-BE49-F238E27FC236}">
                <a16:creationId xmlns:a16="http://schemas.microsoft.com/office/drawing/2014/main" id="{14AD484B-B612-A59A-4692-BCCC8ABC578F}"/>
              </a:ext>
            </a:extLst>
          </p:cNvPr>
          <p:cNvSpPr>
            <a:spLocks noGrp="1" noRot="1" noChangeArrowheads="1"/>
          </p:cNvSpPr>
          <p:nvPr>
            <p:ph type="body" idx="1"/>
          </p:nvPr>
        </p:nvSpPr>
        <p:spPr/>
        <p:txBody>
          <a:bodyPr/>
          <a:lstStyle/>
          <a:p>
            <a:pPr>
              <a:lnSpc>
                <a:spcPct val="80000"/>
              </a:lnSpc>
            </a:pPr>
            <a:r>
              <a:rPr lang="en-US" altLang="en-US" sz="2000">
                <a:hlinkClick r:id="rId3"/>
              </a:rPr>
              <a:t>http://www.combinedfleet.com/btl_ph.htm</a:t>
            </a:r>
            <a:endParaRPr lang="en-US" altLang="en-US" sz="2000">
              <a:hlinkClick r:id="rId4"/>
            </a:endParaRPr>
          </a:p>
          <a:p>
            <a:pPr>
              <a:lnSpc>
                <a:spcPct val="80000"/>
              </a:lnSpc>
            </a:pPr>
            <a:r>
              <a:rPr lang="en-US" altLang="en-US" sz="2000">
                <a:hlinkClick r:id="rId4"/>
              </a:rPr>
              <a:t>http://members.aol.com/TeacherNet/WWII.html#Pearl</a:t>
            </a:r>
            <a:endParaRPr lang="en-US" altLang="en-US" sz="2000">
              <a:hlinkClick r:id="rId5"/>
            </a:endParaRPr>
          </a:p>
          <a:p>
            <a:pPr>
              <a:lnSpc>
                <a:spcPct val="80000"/>
              </a:lnSpc>
            </a:pPr>
            <a:r>
              <a:rPr lang="en-US" altLang="en-US" sz="2000">
                <a:hlinkClick r:id="rId5"/>
              </a:rPr>
              <a:t>http://www.historyplace.com/worldwar2/timeline/pearl.htm</a:t>
            </a:r>
            <a:endParaRPr lang="en-US" altLang="en-US" sz="2000">
              <a:hlinkClick r:id="rId6"/>
            </a:endParaRPr>
          </a:p>
          <a:p>
            <a:pPr>
              <a:lnSpc>
                <a:spcPct val="80000"/>
              </a:lnSpc>
            </a:pPr>
            <a:r>
              <a:rPr lang="en-US" altLang="en-US" sz="2000">
                <a:hlinkClick r:id="rId6"/>
              </a:rPr>
              <a:t>ftp://ftp.rootsweb.com/pub/usgenweb/hi/military/pearl.txt</a:t>
            </a:r>
            <a:endParaRPr lang="en-US" altLang="en-US" sz="2000">
              <a:hlinkClick r:id="rId7"/>
            </a:endParaRPr>
          </a:p>
          <a:p>
            <a:pPr>
              <a:lnSpc>
                <a:spcPct val="80000"/>
              </a:lnSpc>
            </a:pPr>
            <a:r>
              <a:rPr lang="en-US" altLang="en-US" sz="2000">
                <a:hlinkClick r:id="rId7"/>
              </a:rPr>
              <a:t>http://www.ibiblio.org/pha/pha/congress/part_2.html</a:t>
            </a:r>
            <a:endParaRPr lang="en-US" altLang="en-US" sz="2000">
              <a:hlinkClick r:id="rId8"/>
            </a:endParaRPr>
          </a:p>
          <a:p>
            <a:pPr>
              <a:lnSpc>
                <a:spcPct val="80000"/>
              </a:lnSpc>
            </a:pPr>
            <a:r>
              <a:rPr lang="en-US" altLang="en-US" sz="2000">
                <a:hlinkClick r:id="rId8"/>
              </a:rPr>
              <a:t>http://www.history.navy.mil/faqs/faq66-3b.htm</a:t>
            </a:r>
            <a:endParaRPr lang="en-US" altLang="en-US" sz="2000">
              <a:hlinkClick r:id="rId9"/>
            </a:endParaRPr>
          </a:p>
          <a:p>
            <a:pPr>
              <a:lnSpc>
                <a:spcPct val="80000"/>
              </a:lnSpc>
            </a:pPr>
            <a:r>
              <a:rPr lang="en-US" altLang="en-US" sz="2000">
                <a:hlinkClick r:id="rId9"/>
              </a:rPr>
              <a:t>http://www.eyewitnesstohistory.com/w2frm.htm</a:t>
            </a:r>
            <a:endParaRPr lang="en-US" altLang="en-US" sz="2000">
              <a:hlinkClick r:id="rId10"/>
            </a:endParaRPr>
          </a:p>
          <a:p>
            <a:pPr>
              <a:lnSpc>
                <a:spcPct val="80000"/>
              </a:lnSpc>
            </a:pPr>
            <a:r>
              <a:rPr lang="en-US" altLang="en-US" sz="2000">
                <a:hlinkClick r:id="rId10"/>
              </a:rPr>
              <a:t>http://history1900s.about.com/library/photos/blyindexpearl.htm</a:t>
            </a:r>
            <a:endParaRPr lang="en-US" altLang="en-US" sz="2000">
              <a:hlinkClick r:id="rId11"/>
            </a:endParaRPr>
          </a:p>
          <a:p>
            <a:pPr>
              <a:lnSpc>
                <a:spcPct val="80000"/>
              </a:lnSpc>
            </a:pPr>
            <a:r>
              <a:rPr lang="en-US" altLang="en-US" sz="2000">
                <a:hlinkClick r:id="rId11"/>
              </a:rPr>
              <a:t>http://www.faqfarm.com/Q/What_were_the_causes_of_Pearl_Harbor</a:t>
            </a:r>
            <a:endParaRPr lang="en-US" altLang="en-US" sz="2000">
              <a:hlinkClick r:id="rId12"/>
            </a:endParaRPr>
          </a:p>
          <a:p>
            <a:pPr>
              <a:lnSpc>
                <a:spcPct val="80000"/>
              </a:lnSpc>
            </a:pPr>
            <a:r>
              <a:rPr lang="en-US" altLang="en-US" sz="2000">
                <a:hlinkClick r:id="rId12"/>
              </a:rPr>
              <a:t>http://www.umkc.edu/lib/spec-col/ww2/PearlHarbor/fdr-speech.htm#doi</a:t>
            </a:r>
            <a:endParaRPr lang="en-US" alt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8"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p:cTn id="7" dur="15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8" dur="15000" fill="hold"/>
                                        <p:tgtEl>
                                          <p:spTgt spid="33795">
                                            <p:txEl>
                                              <p:pRg st="0" end="0"/>
                                            </p:txEl>
                                          </p:spTgt>
                                        </p:tgtEl>
                                        <p:attrNameLst>
                                          <p:attrName>ppt_y</p:attrName>
                                        </p:attrNameLst>
                                      </p:cBhvr>
                                      <p:tavLst>
                                        <p:tav tm="0">
                                          <p:val>
                                            <p:strVal val="#ppt_y+1"/>
                                          </p:val>
                                        </p:tav>
                                        <p:tav tm="100000">
                                          <p:val>
                                            <p:strVal val="#ppt_y-1"/>
                                          </p:val>
                                        </p:tav>
                                      </p:tavLst>
                                    </p:anim>
                                  </p:childTnLst>
                                </p:cTn>
                              </p:par>
                              <p:par>
                                <p:cTn id="9" presetID="28" presetClass="entr" presetSubtype="0" fill="hold" nodeType="with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anim calcmode="lin" valueType="num">
                                      <p:cBhvr>
                                        <p:cTn id="11" dur="15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12" dur="15000" fill="hold"/>
                                        <p:tgtEl>
                                          <p:spTgt spid="33795">
                                            <p:txEl>
                                              <p:pRg st="1" end="1"/>
                                            </p:txEl>
                                          </p:spTgt>
                                        </p:tgtEl>
                                        <p:attrNameLst>
                                          <p:attrName>ppt_y</p:attrName>
                                        </p:attrNameLst>
                                      </p:cBhvr>
                                      <p:tavLst>
                                        <p:tav tm="0">
                                          <p:val>
                                            <p:strVal val="#ppt_y+1"/>
                                          </p:val>
                                        </p:tav>
                                        <p:tav tm="100000">
                                          <p:val>
                                            <p:strVal val="#ppt_y-1"/>
                                          </p:val>
                                        </p:tav>
                                      </p:tavLst>
                                    </p:anim>
                                  </p:childTnLst>
                                </p:cTn>
                              </p:par>
                              <p:par>
                                <p:cTn id="13" presetID="28" presetClass="entr" presetSubtype="0" fill="hold" nodeType="with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anim calcmode="lin" valueType="num">
                                      <p:cBhvr>
                                        <p:cTn id="15" dur="15000" fill="hold"/>
                                        <p:tgtEl>
                                          <p:spTgt spid="33795">
                                            <p:txEl>
                                              <p:pRg st="2" end="2"/>
                                            </p:txEl>
                                          </p:spTgt>
                                        </p:tgtEl>
                                        <p:attrNameLst>
                                          <p:attrName>ppt_x</p:attrName>
                                        </p:attrNameLst>
                                      </p:cBhvr>
                                      <p:tavLst>
                                        <p:tav tm="0">
                                          <p:val>
                                            <p:strVal val="#ppt_x"/>
                                          </p:val>
                                        </p:tav>
                                        <p:tav tm="100000">
                                          <p:val>
                                            <p:strVal val="#ppt_x"/>
                                          </p:val>
                                        </p:tav>
                                      </p:tavLst>
                                    </p:anim>
                                    <p:anim calcmode="lin" valueType="num">
                                      <p:cBhvr>
                                        <p:cTn id="16" dur="15000" fill="hold"/>
                                        <p:tgtEl>
                                          <p:spTgt spid="33795">
                                            <p:txEl>
                                              <p:pRg st="2" end="2"/>
                                            </p:txEl>
                                          </p:spTgt>
                                        </p:tgtEl>
                                        <p:attrNameLst>
                                          <p:attrName>ppt_y</p:attrName>
                                        </p:attrNameLst>
                                      </p:cBhvr>
                                      <p:tavLst>
                                        <p:tav tm="0">
                                          <p:val>
                                            <p:strVal val="#ppt_y+1"/>
                                          </p:val>
                                        </p:tav>
                                        <p:tav tm="100000">
                                          <p:val>
                                            <p:strVal val="#ppt_y-1"/>
                                          </p:val>
                                        </p:tav>
                                      </p:tavLst>
                                    </p:anim>
                                  </p:childTnLst>
                                </p:cTn>
                              </p:par>
                              <p:par>
                                <p:cTn id="17" presetID="28" presetClass="entr" presetSubtype="0" fill="hold" nodeType="with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anim calcmode="lin" valueType="num">
                                      <p:cBhvr>
                                        <p:cTn id="19" dur="15000" fill="hold"/>
                                        <p:tgtEl>
                                          <p:spTgt spid="33795">
                                            <p:txEl>
                                              <p:pRg st="3" end="3"/>
                                            </p:txEl>
                                          </p:spTgt>
                                        </p:tgtEl>
                                        <p:attrNameLst>
                                          <p:attrName>ppt_x</p:attrName>
                                        </p:attrNameLst>
                                      </p:cBhvr>
                                      <p:tavLst>
                                        <p:tav tm="0">
                                          <p:val>
                                            <p:strVal val="#ppt_x"/>
                                          </p:val>
                                        </p:tav>
                                        <p:tav tm="100000">
                                          <p:val>
                                            <p:strVal val="#ppt_x"/>
                                          </p:val>
                                        </p:tav>
                                      </p:tavLst>
                                    </p:anim>
                                    <p:anim calcmode="lin" valueType="num">
                                      <p:cBhvr>
                                        <p:cTn id="20" dur="15000" fill="hold"/>
                                        <p:tgtEl>
                                          <p:spTgt spid="33795">
                                            <p:txEl>
                                              <p:pRg st="3" end="3"/>
                                            </p:txEl>
                                          </p:spTgt>
                                        </p:tgtEl>
                                        <p:attrNameLst>
                                          <p:attrName>ppt_y</p:attrName>
                                        </p:attrNameLst>
                                      </p:cBhvr>
                                      <p:tavLst>
                                        <p:tav tm="0">
                                          <p:val>
                                            <p:strVal val="#ppt_y+1"/>
                                          </p:val>
                                        </p:tav>
                                        <p:tav tm="100000">
                                          <p:val>
                                            <p:strVal val="#ppt_y-1"/>
                                          </p:val>
                                        </p:tav>
                                      </p:tavLst>
                                    </p:anim>
                                  </p:childTnLst>
                                </p:cTn>
                              </p:par>
                              <p:par>
                                <p:cTn id="21" presetID="28" presetClass="entr" presetSubtype="0" fill="hold" nodeType="with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anim calcmode="lin" valueType="num">
                                      <p:cBhvr>
                                        <p:cTn id="23" dur="15000" fill="hold"/>
                                        <p:tgtEl>
                                          <p:spTgt spid="33795">
                                            <p:txEl>
                                              <p:pRg st="4" end="4"/>
                                            </p:txEl>
                                          </p:spTgt>
                                        </p:tgtEl>
                                        <p:attrNameLst>
                                          <p:attrName>ppt_x</p:attrName>
                                        </p:attrNameLst>
                                      </p:cBhvr>
                                      <p:tavLst>
                                        <p:tav tm="0">
                                          <p:val>
                                            <p:strVal val="#ppt_x"/>
                                          </p:val>
                                        </p:tav>
                                        <p:tav tm="100000">
                                          <p:val>
                                            <p:strVal val="#ppt_x"/>
                                          </p:val>
                                        </p:tav>
                                      </p:tavLst>
                                    </p:anim>
                                    <p:anim calcmode="lin" valueType="num">
                                      <p:cBhvr>
                                        <p:cTn id="24" dur="15000" fill="hold"/>
                                        <p:tgtEl>
                                          <p:spTgt spid="33795">
                                            <p:txEl>
                                              <p:pRg st="4" end="4"/>
                                            </p:txEl>
                                          </p:spTgt>
                                        </p:tgtEl>
                                        <p:attrNameLst>
                                          <p:attrName>ppt_y</p:attrName>
                                        </p:attrNameLst>
                                      </p:cBhvr>
                                      <p:tavLst>
                                        <p:tav tm="0">
                                          <p:val>
                                            <p:strVal val="#ppt_y+1"/>
                                          </p:val>
                                        </p:tav>
                                        <p:tav tm="100000">
                                          <p:val>
                                            <p:strVal val="#ppt_y-1"/>
                                          </p:val>
                                        </p:tav>
                                      </p:tavLst>
                                    </p:anim>
                                  </p:childTnLst>
                                </p:cTn>
                              </p:par>
                              <p:par>
                                <p:cTn id="25" presetID="28" presetClass="entr" presetSubtype="0" fill="hold" nodeType="with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anim calcmode="lin" valueType="num">
                                      <p:cBhvr>
                                        <p:cTn id="27" dur="15000" fill="hold"/>
                                        <p:tgtEl>
                                          <p:spTgt spid="33795">
                                            <p:txEl>
                                              <p:pRg st="5" end="5"/>
                                            </p:txEl>
                                          </p:spTgt>
                                        </p:tgtEl>
                                        <p:attrNameLst>
                                          <p:attrName>ppt_x</p:attrName>
                                        </p:attrNameLst>
                                      </p:cBhvr>
                                      <p:tavLst>
                                        <p:tav tm="0">
                                          <p:val>
                                            <p:strVal val="#ppt_x"/>
                                          </p:val>
                                        </p:tav>
                                        <p:tav tm="100000">
                                          <p:val>
                                            <p:strVal val="#ppt_x"/>
                                          </p:val>
                                        </p:tav>
                                      </p:tavLst>
                                    </p:anim>
                                    <p:anim calcmode="lin" valueType="num">
                                      <p:cBhvr>
                                        <p:cTn id="28" dur="15000" fill="hold"/>
                                        <p:tgtEl>
                                          <p:spTgt spid="33795">
                                            <p:txEl>
                                              <p:pRg st="5" end="5"/>
                                            </p:txEl>
                                          </p:spTgt>
                                        </p:tgtEl>
                                        <p:attrNameLst>
                                          <p:attrName>ppt_y</p:attrName>
                                        </p:attrNameLst>
                                      </p:cBhvr>
                                      <p:tavLst>
                                        <p:tav tm="0">
                                          <p:val>
                                            <p:strVal val="#ppt_y+1"/>
                                          </p:val>
                                        </p:tav>
                                        <p:tav tm="100000">
                                          <p:val>
                                            <p:strVal val="#ppt_y-1"/>
                                          </p:val>
                                        </p:tav>
                                      </p:tavLst>
                                    </p:anim>
                                  </p:childTnLst>
                                </p:cTn>
                              </p:par>
                              <p:par>
                                <p:cTn id="29" presetID="28" presetClass="entr" presetSubtype="0" fill="hold" nodeType="withEffect">
                                  <p:stCondLst>
                                    <p:cond delay="0"/>
                                  </p:stCondLst>
                                  <p:childTnLst>
                                    <p:set>
                                      <p:cBhvr>
                                        <p:cTn id="30" dur="1" fill="hold">
                                          <p:stCondLst>
                                            <p:cond delay="0"/>
                                          </p:stCondLst>
                                        </p:cTn>
                                        <p:tgtEl>
                                          <p:spTgt spid="33795">
                                            <p:txEl>
                                              <p:pRg st="6" end="6"/>
                                            </p:txEl>
                                          </p:spTgt>
                                        </p:tgtEl>
                                        <p:attrNameLst>
                                          <p:attrName>style.visibility</p:attrName>
                                        </p:attrNameLst>
                                      </p:cBhvr>
                                      <p:to>
                                        <p:strVal val="visible"/>
                                      </p:to>
                                    </p:set>
                                    <p:anim calcmode="lin" valueType="num">
                                      <p:cBhvr>
                                        <p:cTn id="31" dur="15000" fill="hold"/>
                                        <p:tgtEl>
                                          <p:spTgt spid="33795">
                                            <p:txEl>
                                              <p:pRg st="6" end="6"/>
                                            </p:txEl>
                                          </p:spTgt>
                                        </p:tgtEl>
                                        <p:attrNameLst>
                                          <p:attrName>ppt_x</p:attrName>
                                        </p:attrNameLst>
                                      </p:cBhvr>
                                      <p:tavLst>
                                        <p:tav tm="0">
                                          <p:val>
                                            <p:strVal val="#ppt_x"/>
                                          </p:val>
                                        </p:tav>
                                        <p:tav tm="100000">
                                          <p:val>
                                            <p:strVal val="#ppt_x"/>
                                          </p:val>
                                        </p:tav>
                                      </p:tavLst>
                                    </p:anim>
                                    <p:anim calcmode="lin" valueType="num">
                                      <p:cBhvr>
                                        <p:cTn id="32" dur="15000" fill="hold"/>
                                        <p:tgtEl>
                                          <p:spTgt spid="33795">
                                            <p:txEl>
                                              <p:pRg st="6" end="6"/>
                                            </p:txEl>
                                          </p:spTgt>
                                        </p:tgtEl>
                                        <p:attrNameLst>
                                          <p:attrName>ppt_y</p:attrName>
                                        </p:attrNameLst>
                                      </p:cBhvr>
                                      <p:tavLst>
                                        <p:tav tm="0">
                                          <p:val>
                                            <p:strVal val="#ppt_y+1"/>
                                          </p:val>
                                        </p:tav>
                                        <p:tav tm="100000">
                                          <p:val>
                                            <p:strVal val="#ppt_y-1"/>
                                          </p:val>
                                        </p:tav>
                                      </p:tavLst>
                                    </p:anim>
                                  </p:childTnLst>
                                </p:cTn>
                              </p:par>
                              <p:par>
                                <p:cTn id="33" presetID="28" presetClass="entr" presetSubtype="0" fill="hold" nodeType="withEffect">
                                  <p:stCondLst>
                                    <p:cond delay="0"/>
                                  </p:stCondLst>
                                  <p:childTnLst>
                                    <p:set>
                                      <p:cBhvr>
                                        <p:cTn id="34" dur="1" fill="hold">
                                          <p:stCondLst>
                                            <p:cond delay="0"/>
                                          </p:stCondLst>
                                        </p:cTn>
                                        <p:tgtEl>
                                          <p:spTgt spid="33795">
                                            <p:txEl>
                                              <p:pRg st="7" end="7"/>
                                            </p:txEl>
                                          </p:spTgt>
                                        </p:tgtEl>
                                        <p:attrNameLst>
                                          <p:attrName>style.visibility</p:attrName>
                                        </p:attrNameLst>
                                      </p:cBhvr>
                                      <p:to>
                                        <p:strVal val="visible"/>
                                      </p:to>
                                    </p:set>
                                    <p:anim calcmode="lin" valueType="num">
                                      <p:cBhvr>
                                        <p:cTn id="35" dur="15000" fill="hold"/>
                                        <p:tgtEl>
                                          <p:spTgt spid="33795">
                                            <p:txEl>
                                              <p:pRg st="7" end="7"/>
                                            </p:txEl>
                                          </p:spTgt>
                                        </p:tgtEl>
                                        <p:attrNameLst>
                                          <p:attrName>ppt_x</p:attrName>
                                        </p:attrNameLst>
                                      </p:cBhvr>
                                      <p:tavLst>
                                        <p:tav tm="0">
                                          <p:val>
                                            <p:strVal val="#ppt_x"/>
                                          </p:val>
                                        </p:tav>
                                        <p:tav tm="100000">
                                          <p:val>
                                            <p:strVal val="#ppt_x"/>
                                          </p:val>
                                        </p:tav>
                                      </p:tavLst>
                                    </p:anim>
                                    <p:anim calcmode="lin" valueType="num">
                                      <p:cBhvr>
                                        <p:cTn id="36" dur="15000" fill="hold"/>
                                        <p:tgtEl>
                                          <p:spTgt spid="33795">
                                            <p:txEl>
                                              <p:pRg st="7" end="7"/>
                                            </p:txEl>
                                          </p:spTgt>
                                        </p:tgtEl>
                                        <p:attrNameLst>
                                          <p:attrName>ppt_y</p:attrName>
                                        </p:attrNameLst>
                                      </p:cBhvr>
                                      <p:tavLst>
                                        <p:tav tm="0">
                                          <p:val>
                                            <p:strVal val="#ppt_y+1"/>
                                          </p:val>
                                        </p:tav>
                                        <p:tav tm="100000">
                                          <p:val>
                                            <p:strVal val="#ppt_y-1"/>
                                          </p:val>
                                        </p:tav>
                                      </p:tavLst>
                                    </p:anim>
                                  </p:childTnLst>
                                </p:cTn>
                              </p:par>
                              <p:par>
                                <p:cTn id="37" presetID="28" presetClass="entr" presetSubtype="0" fill="hold" nodeType="withEffect">
                                  <p:stCondLst>
                                    <p:cond delay="0"/>
                                  </p:stCondLst>
                                  <p:childTnLst>
                                    <p:set>
                                      <p:cBhvr>
                                        <p:cTn id="38" dur="1" fill="hold">
                                          <p:stCondLst>
                                            <p:cond delay="0"/>
                                          </p:stCondLst>
                                        </p:cTn>
                                        <p:tgtEl>
                                          <p:spTgt spid="33795">
                                            <p:txEl>
                                              <p:pRg st="8" end="8"/>
                                            </p:txEl>
                                          </p:spTgt>
                                        </p:tgtEl>
                                        <p:attrNameLst>
                                          <p:attrName>style.visibility</p:attrName>
                                        </p:attrNameLst>
                                      </p:cBhvr>
                                      <p:to>
                                        <p:strVal val="visible"/>
                                      </p:to>
                                    </p:set>
                                    <p:anim calcmode="lin" valueType="num">
                                      <p:cBhvr>
                                        <p:cTn id="39" dur="15000" fill="hold"/>
                                        <p:tgtEl>
                                          <p:spTgt spid="33795">
                                            <p:txEl>
                                              <p:pRg st="8" end="8"/>
                                            </p:txEl>
                                          </p:spTgt>
                                        </p:tgtEl>
                                        <p:attrNameLst>
                                          <p:attrName>ppt_x</p:attrName>
                                        </p:attrNameLst>
                                      </p:cBhvr>
                                      <p:tavLst>
                                        <p:tav tm="0">
                                          <p:val>
                                            <p:strVal val="#ppt_x"/>
                                          </p:val>
                                        </p:tav>
                                        <p:tav tm="100000">
                                          <p:val>
                                            <p:strVal val="#ppt_x"/>
                                          </p:val>
                                        </p:tav>
                                      </p:tavLst>
                                    </p:anim>
                                    <p:anim calcmode="lin" valueType="num">
                                      <p:cBhvr>
                                        <p:cTn id="40" dur="15000" fill="hold"/>
                                        <p:tgtEl>
                                          <p:spTgt spid="33795">
                                            <p:txEl>
                                              <p:pRg st="8" end="8"/>
                                            </p:txEl>
                                          </p:spTgt>
                                        </p:tgtEl>
                                        <p:attrNameLst>
                                          <p:attrName>ppt_y</p:attrName>
                                        </p:attrNameLst>
                                      </p:cBhvr>
                                      <p:tavLst>
                                        <p:tav tm="0">
                                          <p:val>
                                            <p:strVal val="#ppt_y+1"/>
                                          </p:val>
                                        </p:tav>
                                        <p:tav tm="100000">
                                          <p:val>
                                            <p:strVal val="#ppt_y-1"/>
                                          </p:val>
                                        </p:tav>
                                      </p:tavLst>
                                    </p:anim>
                                  </p:childTnLst>
                                </p:cTn>
                              </p:par>
                              <p:par>
                                <p:cTn id="41" presetID="28" presetClass="entr" presetSubtype="0" fill="hold" nodeType="withEffect">
                                  <p:stCondLst>
                                    <p:cond delay="0"/>
                                  </p:stCondLst>
                                  <p:childTnLst>
                                    <p:set>
                                      <p:cBhvr>
                                        <p:cTn id="42" dur="1" fill="hold">
                                          <p:stCondLst>
                                            <p:cond delay="0"/>
                                          </p:stCondLst>
                                        </p:cTn>
                                        <p:tgtEl>
                                          <p:spTgt spid="33795">
                                            <p:txEl>
                                              <p:pRg st="9" end="9"/>
                                            </p:txEl>
                                          </p:spTgt>
                                        </p:tgtEl>
                                        <p:attrNameLst>
                                          <p:attrName>style.visibility</p:attrName>
                                        </p:attrNameLst>
                                      </p:cBhvr>
                                      <p:to>
                                        <p:strVal val="visible"/>
                                      </p:to>
                                    </p:set>
                                    <p:anim calcmode="lin" valueType="num">
                                      <p:cBhvr>
                                        <p:cTn id="43" dur="15000" fill="hold"/>
                                        <p:tgtEl>
                                          <p:spTgt spid="33795">
                                            <p:txEl>
                                              <p:pRg st="9" end="9"/>
                                            </p:txEl>
                                          </p:spTgt>
                                        </p:tgtEl>
                                        <p:attrNameLst>
                                          <p:attrName>ppt_x</p:attrName>
                                        </p:attrNameLst>
                                      </p:cBhvr>
                                      <p:tavLst>
                                        <p:tav tm="0">
                                          <p:val>
                                            <p:strVal val="#ppt_x"/>
                                          </p:val>
                                        </p:tav>
                                        <p:tav tm="100000">
                                          <p:val>
                                            <p:strVal val="#ppt_x"/>
                                          </p:val>
                                        </p:tav>
                                      </p:tavLst>
                                    </p:anim>
                                    <p:anim calcmode="lin" valueType="num">
                                      <p:cBhvr>
                                        <p:cTn id="44" dur="15000" fill="hold"/>
                                        <p:tgtEl>
                                          <p:spTgt spid="33795">
                                            <p:txEl>
                                              <p:pRg st="9" end="9"/>
                                            </p:txEl>
                                          </p:spTgt>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39A8F5CE-BD7E-1115-5483-65D5A998A8F4}"/>
              </a:ext>
            </a:extLst>
          </p:cNvPr>
          <p:cNvSpPr>
            <a:spLocks noGrp="1" noRot="1" noChangeArrowheads="1"/>
          </p:cNvSpPr>
          <p:nvPr>
            <p:ph type="title"/>
          </p:nvPr>
        </p:nvSpPr>
        <p:spPr/>
        <p:txBody>
          <a:bodyPr/>
          <a:lstStyle/>
          <a:p>
            <a:r>
              <a:rPr lang="en-US" altLang="en-US">
                <a:latin typeface="Georgia" panose="02040502050405020303" pitchFamily="18" charset="0"/>
              </a:rPr>
              <a:t>Causes…</a:t>
            </a:r>
          </a:p>
        </p:txBody>
      </p:sp>
      <p:sp>
        <p:nvSpPr>
          <p:cNvPr id="6147" name="Rectangle 3">
            <a:extLst>
              <a:ext uri="{FF2B5EF4-FFF2-40B4-BE49-F238E27FC236}">
                <a16:creationId xmlns:a16="http://schemas.microsoft.com/office/drawing/2014/main" id="{757C49B5-CFD0-C91A-E6BC-780867DB55C6}"/>
              </a:ext>
            </a:extLst>
          </p:cNvPr>
          <p:cNvSpPr>
            <a:spLocks noGrp="1" noRot="1" noChangeArrowheads="1"/>
          </p:cNvSpPr>
          <p:nvPr>
            <p:ph type="body" idx="1"/>
          </p:nvPr>
        </p:nvSpPr>
        <p:spPr/>
        <p:txBody>
          <a:bodyPr/>
          <a:lstStyle/>
          <a:p>
            <a:r>
              <a:rPr lang="en-US" altLang="en-US"/>
              <a:t>The U.S. demanded that Japan withdraw from China and Indochina</a:t>
            </a:r>
          </a:p>
          <a:p>
            <a:r>
              <a:rPr lang="en-US" altLang="en-US"/>
              <a:t>Japan thought that attacking the U.S. would provide them an easy win, and a territory with abundant land and resources to rule once they were victorious.</a:t>
            </a:r>
          </a:p>
          <a:p>
            <a:r>
              <a:rPr lang="en-US" altLang="en-US"/>
              <a:t>The U.S. oil embargo against Japan was hurting Japan’s economy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500" decel="50000" fill="hold">
                                          <p:stCondLst>
                                            <p:cond delay="0"/>
                                          </p:stCondLst>
                                        </p:cTn>
                                        <p:tgtEl>
                                          <p:spTgt spid="6147">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7">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7">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6147">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7">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7">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7">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7">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6147">
                                            <p:txEl>
                                              <p:pRg st="1" end="1"/>
                                            </p:txEl>
                                          </p:spTgt>
                                        </p:tgtEl>
                                        <p:attrNameLst>
                                          <p:attrName>style.visibility</p:attrName>
                                        </p:attrNameLst>
                                      </p:cBhvr>
                                      <p:to>
                                        <p:strVal val="visible"/>
                                      </p:to>
                                    </p:set>
                                    <p:anim calcmode="lin" valueType="num">
                                      <p:cBhvr>
                                        <p:cTn id="19" dur="500" decel="50000" fill="hold">
                                          <p:stCondLst>
                                            <p:cond delay="0"/>
                                          </p:stCondLst>
                                        </p:cTn>
                                        <p:tgtEl>
                                          <p:spTgt spid="6147">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6147">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6147">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6147">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6147">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6147">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6147">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6147">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6147">
                                            <p:txEl>
                                              <p:pRg st="2" end="2"/>
                                            </p:txEl>
                                          </p:spTgt>
                                        </p:tgtEl>
                                        <p:attrNameLst>
                                          <p:attrName>style.visibility</p:attrName>
                                        </p:attrNameLst>
                                      </p:cBhvr>
                                      <p:to>
                                        <p:strVal val="visible"/>
                                      </p:to>
                                    </p:set>
                                    <p:anim calcmode="lin" valueType="num">
                                      <p:cBhvr>
                                        <p:cTn id="31" dur="500" decel="50000" fill="hold">
                                          <p:stCondLst>
                                            <p:cond delay="0"/>
                                          </p:stCondLst>
                                        </p:cTn>
                                        <p:tgtEl>
                                          <p:spTgt spid="6147">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147">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147">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6147">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147">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147">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147">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a:extLst>
              <a:ext uri="{FF2B5EF4-FFF2-40B4-BE49-F238E27FC236}">
                <a16:creationId xmlns:a16="http://schemas.microsoft.com/office/drawing/2014/main" id="{AE83D043-D273-4D4B-35A8-914939A5466B}"/>
              </a:ext>
            </a:extLst>
          </p:cNvPr>
          <p:cNvSpPr txBox="1">
            <a:spLocks noChangeArrowheads="1"/>
          </p:cNvSpPr>
          <p:nvPr/>
        </p:nvSpPr>
        <p:spPr bwMode="auto">
          <a:xfrm>
            <a:off x="684213" y="1052513"/>
            <a:ext cx="7920037"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GB" altLang="en-US" sz="2400">
                <a:latin typeface="Arial" panose="020B0604020202020204" pitchFamily="34" charset="0"/>
                <a:cs typeface="Arial" panose="020B0604020202020204" pitchFamily="34" charset="0"/>
              </a:rPr>
              <a:t>This powerpoint was kindly donated to </a:t>
            </a:r>
            <a:r>
              <a:rPr lang="en-GB" altLang="en-US" sz="2400">
                <a:latin typeface="Arial" panose="020B0604020202020204" pitchFamily="34" charset="0"/>
                <a:cs typeface="Arial" panose="020B0604020202020204" pitchFamily="34" charset="0"/>
                <a:hlinkClick r:id="rId3"/>
              </a:rPr>
              <a:t>www.worldofteaching.com</a:t>
            </a:r>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endParaRPr lang="en-GB" altLang="en-US" sz="2400">
              <a:latin typeface="Arial" panose="020B0604020202020204" pitchFamily="34" charset="0"/>
              <a:cs typeface="Arial" panose="020B0604020202020204" pitchFamily="34" charset="0"/>
            </a:endParaRPr>
          </a:p>
          <a:p>
            <a:pPr eaLnBrk="1" hangingPunct="1"/>
            <a:r>
              <a:rPr lang="en-GB" altLang="en-US" sz="2400">
                <a:latin typeface="Arial" panose="020B0604020202020204" pitchFamily="34" charset="0"/>
                <a:cs typeface="Arial" panose="020B0604020202020204" pitchFamily="34" charset="0"/>
                <a:hlinkClick r:id="rId3"/>
              </a:rPr>
              <a:t>http://www.worldofteaching.com</a:t>
            </a:r>
            <a:r>
              <a:rPr lang="en-GB" altLang="en-US" sz="2400">
                <a:latin typeface="Arial" panose="020B0604020202020204" pitchFamily="34" charset="0"/>
                <a:cs typeface="Arial" panose="020B0604020202020204" pitchFamily="34" charset="0"/>
              </a:rPr>
              <a:t> is home to over a thousand powerpoints submitted by teachers. This is a completely free site and requires no registration. Please visit and I hope it will help in your teaching.</a:t>
            </a:r>
            <a:endParaRPr lang="en-US" altLang="en-US" sz="2400">
              <a:latin typeface="Arial" panose="020B0604020202020204" pitchFamily="34" charset="0"/>
              <a:cs typeface="Arial" panose="020B0604020202020204" pitchFamily="34"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a:extLst>
              <a:ext uri="{FF2B5EF4-FFF2-40B4-BE49-F238E27FC236}">
                <a16:creationId xmlns:a16="http://schemas.microsoft.com/office/drawing/2014/main" id="{DDF134F5-8BE4-37D5-D9B2-2603F1A6D2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9238"/>
            <a:ext cx="9144000" cy="635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fade">
                                      <p:cBhvr>
                                        <p:cTn id="7" dur="2000"/>
                                        <p:tgtEl>
                                          <p:spTgt spid="31748"/>
                                        </p:tgtEl>
                                      </p:cBhvr>
                                    </p:animEffect>
                                    <p:anim calcmode="lin" valueType="num">
                                      <p:cBhvr>
                                        <p:cTn id="8" dur="2000" fill="hold"/>
                                        <p:tgtEl>
                                          <p:spTgt spid="31748"/>
                                        </p:tgtEl>
                                        <p:attrNameLst>
                                          <p:attrName>style.rotation</p:attrName>
                                        </p:attrNameLst>
                                      </p:cBhvr>
                                      <p:tavLst>
                                        <p:tav tm="0">
                                          <p:val>
                                            <p:fltVal val="720"/>
                                          </p:val>
                                        </p:tav>
                                        <p:tav tm="100000">
                                          <p:val>
                                            <p:fltVal val="0"/>
                                          </p:val>
                                        </p:tav>
                                      </p:tavLst>
                                    </p:anim>
                                    <p:anim calcmode="lin" valueType="num">
                                      <p:cBhvr>
                                        <p:cTn id="9" dur="2000" fill="hold"/>
                                        <p:tgtEl>
                                          <p:spTgt spid="31748"/>
                                        </p:tgtEl>
                                        <p:attrNameLst>
                                          <p:attrName>ppt_h</p:attrName>
                                        </p:attrNameLst>
                                      </p:cBhvr>
                                      <p:tavLst>
                                        <p:tav tm="0">
                                          <p:val>
                                            <p:fltVal val="0"/>
                                          </p:val>
                                        </p:tav>
                                        <p:tav tm="100000">
                                          <p:val>
                                            <p:strVal val="#ppt_h"/>
                                          </p:val>
                                        </p:tav>
                                      </p:tavLst>
                                    </p:anim>
                                    <p:anim calcmode="lin" valueType="num">
                                      <p:cBhvr>
                                        <p:cTn id="10" dur="2000" fill="hold"/>
                                        <p:tgtEl>
                                          <p:spTgt spid="3174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a:extLst>
              <a:ext uri="{FF2B5EF4-FFF2-40B4-BE49-F238E27FC236}">
                <a16:creationId xmlns:a16="http://schemas.microsoft.com/office/drawing/2014/main" id="{DCF8AD49-ED83-5671-7DC4-9CEF9EEB83B6}"/>
              </a:ext>
            </a:extLst>
          </p:cNvPr>
          <p:cNvSpPr>
            <a:spLocks noGrp="1" noRot="1" noChangeArrowheads="1"/>
          </p:cNvSpPr>
          <p:nvPr>
            <p:ph type="title"/>
          </p:nvPr>
        </p:nvSpPr>
        <p:spPr/>
        <p:txBody>
          <a:bodyPr/>
          <a:lstStyle/>
          <a:p>
            <a:r>
              <a:rPr lang="en-US" altLang="en-US">
                <a:latin typeface="Georgia" panose="02040502050405020303" pitchFamily="18" charset="0"/>
              </a:rPr>
              <a:t>USS Arizona</a:t>
            </a:r>
          </a:p>
        </p:txBody>
      </p:sp>
      <p:pic>
        <p:nvPicPr>
          <p:cNvPr id="18437" name="Picture 5">
            <a:extLst>
              <a:ext uri="{FF2B5EF4-FFF2-40B4-BE49-F238E27FC236}">
                <a16:creationId xmlns:a16="http://schemas.microsoft.com/office/drawing/2014/main" id="{8014B8A2-D1ED-EF9C-1E16-8E7E860888B6}"/>
              </a:ext>
            </a:extLst>
          </p:cNvPr>
          <p:cNvPicPr>
            <a:picLocks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04800" y="1676400"/>
            <a:ext cx="85344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 calcmode="lin" valueType="num">
                                      <p:cBhvr>
                                        <p:cTn id="7" dur="1000" fill="hold"/>
                                        <p:tgtEl>
                                          <p:spTgt spid="18437"/>
                                        </p:tgtEl>
                                        <p:attrNameLst>
                                          <p:attrName>ppt_w</p:attrName>
                                        </p:attrNameLst>
                                      </p:cBhvr>
                                      <p:tavLst>
                                        <p:tav tm="0">
                                          <p:val>
                                            <p:fltVal val="0"/>
                                          </p:val>
                                        </p:tav>
                                        <p:tav tm="100000">
                                          <p:val>
                                            <p:strVal val="#ppt_w"/>
                                          </p:val>
                                        </p:tav>
                                      </p:tavLst>
                                    </p:anim>
                                    <p:anim calcmode="lin" valueType="num">
                                      <p:cBhvr>
                                        <p:cTn id="8" dur="1000" fill="hold"/>
                                        <p:tgtEl>
                                          <p:spTgt spid="18437"/>
                                        </p:tgtEl>
                                        <p:attrNameLst>
                                          <p:attrName>ppt_h</p:attrName>
                                        </p:attrNameLst>
                                      </p:cBhvr>
                                      <p:tavLst>
                                        <p:tav tm="0">
                                          <p:val>
                                            <p:fltVal val="0"/>
                                          </p:val>
                                        </p:tav>
                                        <p:tav tm="100000">
                                          <p:val>
                                            <p:strVal val="#ppt_h"/>
                                          </p:val>
                                        </p:tav>
                                      </p:tavLst>
                                    </p:anim>
                                    <p:anim calcmode="lin" valueType="num">
                                      <p:cBhvr>
                                        <p:cTn id="9" dur="1000" fill="hold"/>
                                        <p:tgtEl>
                                          <p:spTgt spid="1843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43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2226239-B9F9-C258-BD4B-87C3E086FE1B}"/>
              </a:ext>
            </a:extLst>
          </p:cNvPr>
          <p:cNvSpPr>
            <a:spLocks noGrp="1" noRot="1" noChangeArrowheads="1"/>
          </p:cNvSpPr>
          <p:nvPr>
            <p:ph type="title"/>
          </p:nvPr>
        </p:nvSpPr>
        <p:spPr/>
        <p:txBody>
          <a:bodyPr/>
          <a:lstStyle/>
          <a:p>
            <a:r>
              <a:rPr lang="en-US" altLang="en-US">
                <a:latin typeface="Georgia" panose="02040502050405020303" pitchFamily="18" charset="0"/>
              </a:rPr>
              <a:t>Major Combatants</a:t>
            </a:r>
          </a:p>
        </p:txBody>
      </p:sp>
      <p:sp>
        <p:nvSpPr>
          <p:cNvPr id="12291" name="Rectangle 3">
            <a:extLst>
              <a:ext uri="{FF2B5EF4-FFF2-40B4-BE49-F238E27FC236}">
                <a16:creationId xmlns:a16="http://schemas.microsoft.com/office/drawing/2014/main" id="{17528C33-AB19-90B4-9C2E-F8D754657EDB}"/>
              </a:ext>
            </a:extLst>
          </p:cNvPr>
          <p:cNvSpPr>
            <a:spLocks noGrp="1" noRot="1" noChangeArrowheads="1"/>
          </p:cNvSpPr>
          <p:nvPr>
            <p:ph type="body" idx="1"/>
          </p:nvPr>
        </p:nvSpPr>
        <p:spPr/>
        <p:txBody>
          <a:bodyPr/>
          <a:lstStyle/>
          <a:p>
            <a:pPr>
              <a:buFont typeface="Wingdings" panose="05000000000000000000" pitchFamily="2" charset="2"/>
              <a:buNone/>
            </a:pPr>
            <a:r>
              <a:rPr lang="en-US" altLang="en-US">
                <a:latin typeface="Georgia" panose="02040502050405020303" pitchFamily="18" charset="0"/>
              </a:rPr>
              <a:t>Japan</a:t>
            </a:r>
          </a:p>
          <a:p>
            <a:pPr>
              <a:buFontTx/>
              <a:buChar char="-"/>
            </a:pPr>
            <a:r>
              <a:rPr lang="en-US" altLang="en-US" sz="2800">
                <a:latin typeface="Georgia" panose="02040502050405020303" pitchFamily="18" charset="0"/>
              </a:rPr>
              <a:t>Fleet of 6 Aircraft Carriers under the command of Admiral Nagumo and Admiral Yamamoto</a:t>
            </a:r>
          </a:p>
          <a:p>
            <a:pPr>
              <a:buFontTx/>
              <a:buChar char="-"/>
            </a:pPr>
            <a:r>
              <a:rPr lang="en-US" altLang="en-US" sz="2800">
                <a:latin typeface="Georgia" panose="02040502050405020303" pitchFamily="18" charset="0"/>
              </a:rPr>
              <a:t>Aerial Assault Force under the command of Mitsuo Fuchida</a:t>
            </a:r>
          </a:p>
          <a:p>
            <a:pPr>
              <a:buFontTx/>
              <a:buNone/>
            </a:pPr>
            <a:r>
              <a:rPr lang="en-US" altLang="en-US">
                <a:latin typeface="Georgia" panose="02040502050405020303" pitchFamily="18" charset="0"/>
              </a:rPr>
              <a:t>United States</a:t>
            </a:r>
          </a:p>
          <a:p>
            <a:pPr>
              <a:buFontTx/>
              <a:buNone/>
            </a:pPr>
            <a:r>
              <a:rPr lang="en-US" altLang="en-US" sz="2800">
                <a:latin typeface="Georgia" panose="02040502050405020303" pitchFamily="18" charset="0"/>
              </a:rPr>
              <a:t>- Pearl Harbor Naval/Army Base under the command of Admiral Husband E. Kimmel and Lt. General Walter C. Short</a:t>
            </a:r>
          </a:p>
          <a:p>
            <a:pPr>
              <a:buFontTx/>
              <a:buNone/>
            </a:pPr>
            <a:endParaRPr lang="en-US" altLang="en-US" sz="2800">
              <a:latin typeface="Georgia" panose="02040502050405020303" pitchFamily="18" charset="0"/>
            </a:endParaRPr>
          </a:p>
          <a:p>
            <a:pPr>
              <a:buFontTx/>
              <a:buNone/>
            </a:pPr>
            <a:endParaRPr lang="en-US" altLang="en-US" sz="2800">
              <a:latin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500" decel="50000" fill="hold">
                                          <p:stCondLst>
                                            <p:cond delay="0"/>
                                          </p:stCondLst>
                                        </p:cTn>
                                        <p:tgtEl>
                                          <p:spTgt spid="12291">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2291">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2291">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12291">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2291">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2291">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2291">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2291">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nodeType="clickEffect">
                                  <p:stCondLst>
                                    <p:cond delay="0"/>
                                  </p:stCondLst>
                                  <p:childTnLst>
                                    <p:set>
                                      <p:cBhvr>
                                        <p:cTn id="18" dur="1" fill="hold">
                                          <p:stCondLst>
                                            <p:cond delay="0"/>
                                          </p:stCondLst>
                                        </p:cTn>
                                        <p:tgtEl>
                                          <p:spTgt spid="12291">
                                            <p:txEl>
                                              <p:pRg st="1" end="1"/>
                                            </p:txEl>
                                          </p:spTgt>
                                        </p:tgtEl>
                                        <p:attrNameLst>
                                          <p:attrName>style.visibility</p:attrName>
                                        </p:attrNameLst>
                                      </p:cBhvr>
                                      <p:to>
                                        <p:strVal val="visible"/>
                                      </p:to>
                                    </p:set>
                                    <p:anim calcmode="lin" valueType="num">
                                      <p:cBhvr>
                                        <p:cTn id="19" dur="500" decel="50000" fill="hold">
                                          <p:stCondLst>
                                            <p:cond delay="0"/>
                                          </p:stCondLst>
                                        </p:cTn>
                                        <p:tgtEl>
                                          <p:spTgt spid="12291">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2291">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2291">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12291">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2291">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2291">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2291">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2291">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nodeType="clickEffect">
                                  <p:stCondLst>
                                    <p:cond delay="0"/>
                                  </p:stCondLst>
                                  <p:childTnLst>
                                    <p:set>
                                      <p:cBhvr>
                                        <p:cTn id="30" dur="1" fill="hold">
                                          <p:stCondLst>
                                            <p:cond delay="0"/>
                                          </p:stCondLst>
                                        </p:cTn>
                                        <p:tgtEl>
                                          <p:spTgt spid="12291">
                                            <p:txEl>
                                              <p:pRg st="2" end="2"/>
                                            </p:txEl>
                                          </p:spTgt>
                                        </p:tgtEl>
                                        <p:attrNameLst>
                                          <p:attrName>style.visibility</p:attrName>
                                        </p:attrNameLst>
                                      </p:cBhvr>
                                      <p:to>
                                        <p:strVal val="visible"/>
                                      </p:to>
                                    </p:set>
                                    <p:anim calcmode="lin" valueType="num">
                                      <p:cBhvr>
                                        <p:cTn id="31" dur="500" decel="50000" fill="hold">
                                          <p:stCondLst>
                                            <p:cond delay="0"/>
                                          </p:stCondLst>
                                        </p:cTn>
                                        <p:tgtEl>
                                          <p:spTgt spid="12291">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2291">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2291">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12291">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2291">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2291">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2291">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2291">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nodeType="clickEffect">
                                  <p:stCondLst>
                                    <p:cond delay="0"/>
                                  </p:stCondLst>
                                  <p:childTnLst>
                                    <p:set>
                                      <p:cBhvr>
                                        <p:cTn id="42" dur="1" fill="hold">
                                          <p:stCondLst>
                                            <p:cond delay="0"/>
                                          </p:stCondLst>
                                        </p:cTn>
                                        <p:tgtEl>
                                          <p:spTgt spid="12291">
                                            <p:txEl>
                                              <p:pRg st="3" end="3"/>
                                            </p:txEl>
                                          </p:spTgt>
                                        </p:tgtEl>
                                        <p:attrNameLst>
                                          <p:attrName>style.visibility</p:attrName>
                                        </p:attrNameLst>
                                      </p:cBhvr>
                                      <p:to>
                                        <p:strVal val="visible"/>
                                      </p:to>
                                    </p:set>
                                    <p:anim calcmode="lin" valueType="num">
                                      <p:cBhvr>
                                        <p:cTn id="43" dur="500" decel="50000" fill="hold">
                                          <p:stCondLst>
                                            <p:cond delay="0"/>
                                          </p:stCondLst>
                                        </p:cTn>
                                        <p:tgtEl>
                                          <p:spTgt spid="12291">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2291">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2291">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12291">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2291">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2291">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2291">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2291">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5" presetClass="entr" presetSubtype="0" fill="hold" nodeType="clickEffect">
                                  <p:stCondLst>
                                    <p:cond delay="0"/>
                                  </p:stCondLst>
                                  <p:childTnLst>
                                    <p:set>
                                      <p:cBhvr>
                                        <p:cTn id="54" dur="1" fill="hold">
                                          <p:stCondLst>
                                            <p:cond delay="0"/>
                                          </p:stCondLst>
                                        </p:cTn>
                                        <p:tgtEl>
                                          <p:spTgt spid="12291">
                                            <p:txEl>
                                              <p:pRg st="4" end="4"/>
                                            </p:txEl>
                                          </p:spTgt>
                                        </p:tgtEl>
                                        <p:attrNameLst>
                                          <p:attrName>style.visibility</p:attrName>
                                        </p:attrNameLst>
                                      </p:cBhvr>
                                      <p:to>
                                        <p:strVal val="visible"/>
                                      </p:to>
                                    </p:set>
                                    <p:anim calcmode="lin" valueType="num">
                                      <p:cBhvr>
                                        <p:cTn id="55" dur="500" decel="50000" fill="hold">
                                          <p:stCondLst>
                                            <p:cond delay="0"/>
                                          </p:stCondLst>
                                        </p:cTn>
                                        <p:tgtEl>
                                          <p:spTgt spid="12291">
                                            <p:txEl>
                                              <p:pRg st="4" end="4"/>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12291">
                                            <p:txEl>
                                              <p:pRg st="4" end="4"/>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12291">
                                            <p:txEl>
                                              <p:pRg st="4" end="4"/>
                                            </p:txEl>
                                          </p:spTgt>
                                        </p:tgtEl>
                                        <p:attrNameLst>
                                          <p:attrName>ppt_w</p:attrName>
                                        </p:attrNameLst>
                                      </p:cBhvr>
                                      <p:tavLst>
                                        <p:tav tm="0">
                                          <p:val>
                                            <p:strVal val="#ppt_w*.05"/>
                                          </p:val>
                                        </p:tav>
                                        <p:tav tm="100000">
                                          <p:val>
                                            <p:strVal val="#ppt_w"/>
                                          </p:val>
                                        </p:tav>
                                      </p:tavLst>
                                    </p:anim>
                                    <p:anim calcmode="lin" valueType="num">
                                      <p:cBhvr>
                                        <p:cTn id="58" dur="1000" fill="hold"/>
                                        <p:tgtEl>
                                          <p:spTgt spid="12291">
                                            <p:txEl>
                                              <p:pRg st="4" end="4"/>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12291">
                                            <p:txEl>
                                              <p:pRg st="4" end="4"/>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12291">
                                            <p:txEl>
                                              <p:pRg st="4" end="4"/>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12291">
                                            <p:txEl>
                                              <p:pRg st="4" end="4"/>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122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a:extLst>
              <a:ext uri="{FF2B5EF4-FFF2-40B4-BE49-F238E27FC236}">
                <a16:creationId xmlns:a16="http://schemas.microsoft.com/office/drawing/2014/main" id="{3A4D01CF-FF82-FAF3-BF47-1F77825CFA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24384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1509" name="Picture 5">
            <a:extLst>
              <a:ext uri="{FF2B5EF4-FFF2-40B4-BE49-F238E27FC236}">
                <a16:creationId xmlns:a16="http://schemas.microsoft.com/office/drawing/2014/main" id="{F3AF65C9-3A80-E654-B8C0-B5E3B05014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276600"/>
            <a:ext cx="24384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21510" name="Picture 6">
            <a:extLst>
              <a:ext uri="{FF2B5EF4-FFF2-40B4-BE49-F238E27FC236}">
                <a16:creationId xmlns:a16="http://schemas.microsoft.com/office/drawing/2014/main" id="{1384926F-8563-0451-134D-70C08182F7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838200"/>
            <a:ext cx="3124200" cy="4953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additive="base">
                                        <p:cTn id="7" dur="500" fill="hold"/>
                                        <p:tgtEl>
                                          <p:spTgt spid="21508"/>
                                        </p:tgtEl>
                                        <p:attrNameLst>
                                          <p:attrName>ppt_x</p:attrName>
                                        </p:attrNameLst>
                                      </p:cBhvr>
                                      <p:tavLst>
                                        <p:tav tm="0">
                                          <p:val>
                                            <p:strVal val="#ppt_x"/>
                                          </p:val>
                                        </p:tav>
                                        <p:tav tm="100000">
                                          <p:val>
                                            <p:strVal val="#ppt_x"/>
                                          </p:val>
                                        </p:tav>
                                      </p:tavLst>
                                    </p:anim>
                                    <p:anim calcmode="lin" valueType="num">
                                      <p:cBhvr additive="base">
                                        <p:cTn id="8"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509"/>
                                        </p:tgtEl>
                                        <p:attrNameLst>
                                          <p:attrName>style.visibility</p:attrName>
                                        </p:attrNameLst>
                                      </p:cBhvr>
                                      <p:to>
                                        <p:strVal val="visible"/>
                                      </p:to>
                                    </p:set>
                                    <p:anim calcmode="lin" valueType="num">
                                      <p:cBhvr additive="base">
                                        <p:cTn id="13" dur="500" fill="hold"/>
                                        <p:tgtEl>
                                          <p:spTgt spid="21509"/>
                                        </p:tgtEl>
                                        <p:attrNameLst>
                                          <p:attrName>ppt_x</p:attrName>
                                        </p:attrNameLst>
                                      </p:cBhvr>
                                      <p:tavLst>
                                        <p:tav tm="0">
                                          <p:val>
                                            <p:strVal val="#ppt_x"/>
                                          </p:val>
                                        </p:tav>
                                        <p:tav tm="100000">
                                          <p:val>
                                            <p:strVal val="#ppt_x"/>
                                          </p:val>
                                        </p:tav>
                                      </p:tavLst>
                                    </p:anim>
                                    <p:anim calcmode="lin" valueType="num">
                                      <p:cBhvr additive="base">
                                        <p:cTn id="14" dur="500" fill="hold"/>
                                        <p:tgtEl>
                                          <p:spTgt spid="2150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510"/>
                                        </p:tgtEl>
                                        <p:attrNameLst>
                                          <p:attrName>style.visibility</p:attrName>
                                        </p:attrNameLst>
                                      </p:cBhvr>
                                      <p:to>
                                        <p:strVal val="visible"/>
                                      </p:to>
                                    </p:set>
                                    <p:anim calcmode="lin" valueType="num">
                                      <p:cBhvr additive="base">
                                        <p:cTn id="19" dur="500" fill="hold"/>
                                        <p:tgtEl>
                                          <p:spTgt spid="21510"/>
                                        </p:tgtEl>
                                        <p:attrNameLst>
                                          <p:attrName>ppt_x</p:attrName>
                                        </p:attrNameLst>
                                      </p:cBhvr>
                                      <p:tavLst>
                                        <p:tav tm="0">
                                          <p:val>
                                            <p:strVal val="#ppt_x"/>
                                          </p:val>
                                        </p:tav>
                                        <p:tav tm="100000">
                                          <p:val>
                                            <p:strVal val="#ppt_x"/>
                                          </p:val>
                                        </p:tav>
                                      </p:tavLst>
                                    </p:anim>
                                    <p:anim calcmode="lin" valueType="num">
                                      <p:cBhvr additive="base">
                                        <p:cTn id="20" dur="500" fill="hold"/>
                                        <p:tgtEl>
                                          <p:spTgt spid="215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40346CC-82BC-FC43-F748-8FDF5ECCAC69}"/>
              </a:ext>
            </a:extLst>
          </p:cNvPr>
          <p:cNvSpPr>
            <a:spLocks noGrp="1" noRot="1" noChangeArrowheads="1"/>
          </p:cNvSpPr>
          <p:nvPr>
            <p:ph type="title"/>
          </p:nvPr>
        </p:nvSpPr>
        <p:spPr/>
        <p:txBody>
          <a:bodyPr/>
          <a:lstStyle/>
          <a:p>
            <a:r>
              <a:rPr lang="en-US" altLang="en-US">
                <a:latin typeface="Georgia" panose="02040502050405020303" pitchFamily="18" charset="0"/>
              </a:rPr>
              <a:t>Battle Sequence</a:t>
            </a:r>
          </a:p>
        </p:txBody>
      </p:sp>
      <p:sp>
        <p:nvSpPr>
          <p:cNvPr id="7171" name="Rectangle 3">
            <a:extLst>
              <a:ext uri="{FF2B5EF4-FFF2-40B4-BE49-F238E27FC236}">
                <a16:creationId xmlns:a16="http://schemas.microsoft.com/office/drawing/2014/main" id="{9240CBEA-0D94-2AEE-0F01-47E16357958D}"/>
              </a:ext>
            </a:extLst>
          </p:cNvPr>
          <p:cNvSpPr>
            <a:spLocks noGrp="1" noRot="1" noChangeArrowheads="1"/>
          </p:cNvSpPr>
          <p:nvPr>
            <p:ph type="body" idx="1"/>
          </p:nvPr>
        </p:nvSpPr>
        <p:spPr/>
        <p:txBody>
          <a:bodyPr/>
          <a:lstStyle/>
          <a:p>
            <a:pPr>
              <a:lnSpc>
                <a:spcPct val="90000"/>
              </a:lnSpc>
            </a:pPr>
            <a:r>
              <a:rPr lang="en-US" altLang="en-US">
                <a:latin typeface="Georgia" panose="02040502050405020303" pitchFamily="18" charset="0"/>
              </a:rPr>
              <a:t>5 PHASE ATTACK BY JAPANESE…</a:t>
            </a:r>
          </a:p>
          <a:p>
            <a:pPr algn="ctr">
              <a:lnSpc>
                <a:spcPct val="90000"/>
              </a:lnSpc>
              <a:buFont typeface="Wingdings" panose="05000000000000000000" pitchFamily="2" charset="2"/>
              <a:buNone/>
            </a:pPr>
            <a:r>
              <a:rPr lang="en-US" altLang="en-US">
                <a:latin typeface="Georgia" panose="02040502050405020303" pitchFamily="18" charset="0"/>
              </a:rPr>
              <a:t>(as noted by the U.S. Navy)</a:t>
            </a:r>
          </a:p>
          <a:p>
            <a:pPr>
              <a:lnSpc>
                <a:spcPct val="90000"/>
              </a:lnSpc>
            </a:pPr>
            <a:r>
              <a:rPr lang="en-US" altLang="en-US" sz="2400">
                <a:latin typeface="Georgia" panose="02040502050405020303" pitchFamily="18" charset="0"/>
              </a:rPr>
              <a:t>PHASE 1: Combined torpedo plane and dive bomber attacks lasting from 7:55 a.m. to 8:25 a.m.</a:t>
            </a:r>
          </a:p>
          <a:p>
            <a:pPr>
              <a:lnSpc>
                <a:spcPct val="90000"/>
              </a:lnSpc>
            </a:pPr>
            <a:r>
              <a:rPr lang="en-US" altLang="en-US" sz="2400">
                <a:latin typeface="Georgia" panose="02040502050405020303" pitchFamily="18" charset="0"/>
              </a:rPr>
              <a:t>PHASE 2: Lull in attacks lasting from 8:25 - 8:40 a.m.</a:t>
            </a:r>
          </a:p>
          <a:p>
            <a:pPr>
              <a:lnSpc>
                <a:spcPct val="90000"/>
              </a:lnSpc>
            </a:pPr>
            <a:r>
              <a:rPr lang="en-US" altLang="en-US" sz="2400">
                <a:latin typeface="Georgia" panose="02040502050405020303" pitchFamily="18" charset="0"/>
              </a:rPr>
              <a:t>PHASE 3: Horizontal bomber attacks from 8:40 – 9:15 a.m.</a:t>
            </a:r>
          </a:p>
          <a:p>
            <a:pPr>
              <a:lnSpc>
                <a:spcPct val="90000"/>
              </a:lnSpc>
            </a:pPr>
            <a:r>
              <a:rPr lang="en-US" altLang="en-US" sz="2400">
                <a:latin typeface="Georgia" panose="02040502050405020303" pitchFamily="18" charset="0"/>
              </a:rPr>
              <a:t>PHASE 4: Dive bomber attacks between 9:15-9:45 a.m.</a:t>
            </a:r>
          </a:p>
          <a:p>
            <a:pPr>
              <a:lnSpc>
                <a:spcPct val="90000"/>
              </a:lnSpc>
            </a:pPr>
            <a:r>
              <a:rPr lang="en-US" altLang="en-US" sz="2400">
                <a:latin typeface="Georgia" panose="02040502050405020303" pitchFamily="18" charset="0"/>
              </a:rPr>
              <a:t>PHASE 5: Warning of attacks and completion of raid after 9:45 a.m.</a:t>
            </a:r>
          </a:p>
          <a:p>
            <a:pPr>
              <a:lnSpc>
                <a:spcPct val="90000"/>
              </a:lnSpc>
            </a:pPr>
            <a:endParaRPr lang="en-US" altLang="en-US" sz="1800">
              <a:latin typeface="Georgia" panose="02040502050405020303"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500" fill="hold"/>
                                        <p:tgtEl>
                                          <p:spTgt spid="7171">
                                            <p:txEl>
                                              <p:pRg st="0" end="0"/>
                                            </p:txEl>
                                          </p:spTgt>
                                        </p:tgtEl>
                                        <p:attrNameLst>
                                          <p:attrName>ppt_w</p:attrName>
                                        </p:attrNameLst>
                                      </p:cBhvr>
                                      <p:tavLst>
                                        <p:tav tm="0">
                                          <p:val>
                                            <p:strVal val="#ppt_w*0.05"/>
                                          </p:val>
                                        </p:tav>
                                        <p:tav tm="100000">
                                          <p:val>
                                            <p:strVal val="#ppt_w"/>
                                          </p:val>
                                        </p:tav>
                                      </p:tavLst>
                                    </p:anim>
                                    <p:anim calcmode="lin" valueType="num">
                                      <p:cBhvr>
                                        <p:cTn id="8" dur="500" fill="hold"/>
                                        <p:tgtEl>
                                          <p:spTgt spid="7171">
                                            <p:txEl>
                                              <p:pRg st="0" end="0"/>
                                            </p:txEl>
                                          </p:spTgt>
                                        </p:tgtEl>
                                        <p:attrNameLst>
                                          <p:attrName>ppt_h</p:attrName>
                                        </p:attrNameLst>
                                      </p:cBhvr>
                                      <p:tavLst>
                                        <p:tav tm="0">
                                          <p:val>
                                            <p:strVal val="#ppt_h"/>
                                          </p:val>
                                        </p:tav>
                                        <p:tav tm="100000">
                                          <p:val>
                                            <p:strVal val="#ppt_h"/>
                                          </p:val>
                                        </p:tav>
                                      </p:tavLst>
                                    </p:anim>
                                    <p:anim calcmode="lin" valueType="num">
                                      <p:cBhvr>
                                        <p:cTn id="9" dur="500" fill="hold"/>
                                        <p:tgtEl>
                                          <p:spTgt spid="7171">
                                            <p:txEl>
                                              <p:pRg st="0" end="0"/>
                                            </p:txEl>
                                          </p:spTgt>
                                        </p:tgtEl>
                                        <p:attrNameLst>
                                          <p:attrName>ppt_x</p:attrName>
                                        </p:attrNameLst>
                                      </p:cBhvr>
                                      <p:tavLst>
                                        <p:tav tm="0">
                                          <p:val>
                                            <p:strVal val="#ppt_x-.2"/>
                                          </p:val>
                                        </p:tav>
                                        <p:tav tm="100000">
                                          <p:val>
                                            <p:strVal val="#ppt_x"/>
                                          </p:val>
                                        </p:tav>
                                      </p:tavLst>
                                    </p:anim>
                                    <p:anim calcmode="lin" valueType="num">
                                      <p:cBhvr>
                                        <p:cTn id="10" dur="500" fill="hold"/>
                                        <p:tgtEl>
                                          <p:spTgt spid="7171">
                                            <p:txEl>
                                              <p:pRg st="0" end="0"/>
                                            </p:txEl>
                                          </p:spTgt>
                                        </p:tgtEl>
                                        <p:attrNameLst>
                                          <p:attrName>ppt_y</p:attrName>
                                        </p:attrNameLst>
                                      </p:cBhvr>
                                      <p:tavLst>
                                        <p:tav tm="0">
                                          <p:val>
                                            <p:strVal val="#ppt_y"/>
                                          </p:val>
                                        </p:tav>
                                        <p:tav tm="100000">
                                          <p:val>
                                            <p:strVal val="#ppt_y"/>
                                          </p:val>
                                        </p:tav>
                                      </p:tavLst>
                                    </p:anim>
                                    <p:animEffect transition="in" filter="fade">
                                      <p:cBhvr>
                                        <p:cTn id="11" dur="500"/>
                                        <p:tgtEl>
                                          <p:spTgt spid="717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4" presetClass="entr" presetSubtype="0" accel="100000" fill="hold" nodeType="clickEffect">
                                  <p:stCondLst>
                                    <p:cond delay="0"/>
                                  </p:stCondLst>
                                  <p:childTnLst>
                                    <p:set>
                                      <p:cBhvr>
                                        <p:cTn id="15" dur="1" fill="hold">
                                          <p:stCondLst>
                                            <p:cond delay="0"/>
                                          </p:stCondLst>
                                        </p:cTn>
                                        <p:tgtEl>
                                          <p:spTgt spid="7171">
                                            <p:txEl>
                                              <p:pRg st="1" end="1"/>
                                            </p:txEl>
                                          </p:spTgt>
                                        </p:tgtEl>
                                        <p:attrNameLst>
                                          <p:attrName>style.visibility</p:attrName>
                                        </p:attrNameLst>
                                      </p:cBhvr>
                                      <p:to>
                                        <p:strVal val="visible"/>
                                      </p:to>
                                    </p:set>
                                    <p:anim calcmode="lin" valueType="num">
                                      <p:cBhvr>
                                        <p:cTn id="16" dur="500" fill="hold"/>
                                        <p:tgtEl>
                                          <p:spTgt spid="7171">
                                            <p:txEl>
                                              <p:pRg st="1" end="1"/>
                                            </p:txEl>
                                          </p:spTgt>
                                        </p:tgtEl>
                                        <p:attrNameLst>
                                          <p:attrName>ppt_w</p:attrName>
                                        </p:attrNameLst>
                                      </p:cBhvr>
                                      <p:tavLst>
                                        <p:tav tm="0">
                                          <p:val>
                                            <p:strVal val="#ppt_w*0.05"/>
                                          </p:val>
                                        </p:tav>
                                        <p:tav tm="100000">
                                          <p:val>
                                            <p:strVal val="#ppt_w"/>
                                          </p:val>
                                        </p:tav>
                                      </p:tavLst>
                                    </p:anim>
                                    <p:anim calcmode="lin" valueType="num">
                                      <p:cBhvr>
                                        <p:cTn id="17" dur="500" fill="hold"/>
                                        <p:tgtEl>
                                          <p:spTgt spid="7171">
                                            <p:txEl>
                                              <p:pRg st="1" end="1"/>
                                            </p:txEl>
                                          </p:spTgt>
                                        </p:tgtEl>
                                        <p:attrNameLst>
                                          <p:attrName>ppt_h</p:attrName>
                                        </p:attrNameLst>
                                      </p:cBhvr>
                                      <p:tavLst>
                                        <p:tav tm="0">
                                          <p:val>
                                            <p:strVal val="#ppt_h"/>
                                          </p:val>
                                        </p:tav>
                                        <p:tav tm="100000">
                                          <p:val>
                                            <p:strVal val="#ppt_h"/>
                                          </p:val>
                                        </p:tav>
                                      </p:tavLst>
                                    </p:anim>
                                    <p:anim calcmode="lin" valueType="num">
                                      <p:cBhvr>
                                        <p:cTn id="18" dur="500" fill="hold"/>
                                        <p:tgtEl>
                                          <p:spTgt spid="7171">
                                            <p:txEl>
                                              <p:pRg st="1" end="1"/>
                                            </p:txEl>
                                          </p:spTgt>
                                        </p:tgtEl>
                                        <p:attrNameLst>
                                          <p:attrName>ppt_x</p:attrName>
                                        </p:attrNameLst>
                                      </p:cBhvr>
                                      <p:tavLst>
                                        <p:tav tm="0">
                                          <p:val>
                                            <p:strVal val="#ppt_x-.2"/>
                                          </p:val>
                                        </p:tav>
                                        <p:tav tm="100000">
                                          <p:val>
                                            <p:strVal val="#ppt_x"/>
                                          </p:val>
                                        </p:tav>
                                      </p:tavLst>
                                    </p:anim>
                                    <p:anim calcmode="lin" valueType="num">
                                      <p:cBhvr>
                                        <p:cTn id="19" dur="500" fill="hold"/>
                                        <p:tgtEl>
                                          <p:spTgt spid="7171">
                                            <p:txEl>
                                              <p:pRg st="1" end="1"/>
                                            </p:txEl>
                                          </p:spTgt>
                                        </p:tgtEl>
                                        <p:attrNameLst>
                                          <p:attrName>ppt_y</p:attrName>
                                        </p:attrNameLst>
                                      </p:cBhvr>
                                      <p:tavLst>
                                        <p:tav tm="0">
                                          <p:val>
                                            <p:strVal val="#ppt_y"/>
                                          </p:val>
                                        </p:tav>
                                        <p:tav tm="100000">
                                          <p:val>
                                            <p:strVal val="#ppt_y"/>
                                          </p:val>
                                        </p:tav>
                                      </p:tavLst>
                                    </p:anim>
                                    <p:animEffect transition="in" filter="fade">
                                      <p:cBhvr>
                                        <p:cTn id="20" dur="500"/>
                                        <p:tgtEl>
                                          <p:spTgt spid="717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7171">
                                            <p:txEl>
                                              <p:pRg st="2" end="2"/>
                                            </p:txEl>
                                          </p:spTgt>
                                        </p:tgtEl>
                                        <p:attrNameLst>
                                          <p:attrName>style.visibility</p:attrName>
                                        </p:attrNameLst>
                                      </p:cBhvr>
                                      <p:to>
                                        <p:strVal val="visible"/>
                                      </p:to>
                                    </p:set>
                                    <p:anim calcmode="lin" valueType="num">
                                      <p:cBhvr>
                                        <p:cTn id="25" dur="500" fill="hold"/>
                                        <p:tgtEl>
                                          <p:spTgt spid="7171">
                                            <p:txEl>
                                              <p:pRg st="2" end="2"/>
                                            </p:txEl>
                                          </p:spTgt>
                                        </p:tgtEl>
                                        <p:attrNameLst>
                                          <p:attrName>ppt_w</p:attrName>
                                        </p:attrNameLst>
                                      </p:cBhvr>
                                      <p:tavLst>
                                        <p:tav tm="0">
                                          <p:val>
                                            <p:strVal val="#ppt_w*0.05"/>
                                          </p:val>
                                        </p:tav>
                                        <p:tav tm="100000">
                                          <p:val>
                                            <p:strVal val="#ppt_w"/>
                                          </p:val>
                                        </p:tav>
                                      </p:tavLst>
                                    </p:anim>
                                    <p:anim calcmode="lin" valueType="num">
                                      <p:cBhvr>
                                        <p:cTn id="26" dur="500" fill="hold"/>
                                        <p:tgtEl>
                                          <p:spTgt spid="7171">
                                            <p:txEl>
                                              <p:pRg st="2" end="2"/>
                                            </p:txEl>
                                          </p:spTgt>
                                        </p:tgtEl>
                                        <p:attrNameLst>
                                          <p:attrName>ppt_h</p:attrName>
                                        </p:attrNameLst>
                                      </p:cBhvr>
                                      <p:tavLst>
                                        <p:tav tm="0">
                                          <p:val>
                                            <p:strVal val="#ppt_h"/>
                                          </p:val>
                                        </p:tav>
                                        <p:tav tm="100000">
                                          <p:val>
                                            <p:strVal val="#ppt_h"/>
                                          </p:val>
                                        </p:tav>
                                      </p:tavLst>
                                    </p:anim>
                                    <p:anim calcmode="lin" valueType="num">
                                      <p:cBhvr>
                                        <p:cTn id="27" dur="500" fill="hold"/>
                                        <p:tgtEl>
                                          <p:spTgt spid="7171">
                                            <p:txEl>
                                              <p:pRg st="2" end="2"/>
                                            </p:txEl>
                                          </p:spTgt>
                                        </p:tgtEl>
                                        <p:attrNameLst>
                                          <p:attrName>ppt_x</p:attrName>
                                        </p:attrNameLst>
                                      </p:cBhvr>
                                      <p:tavLst>
                                        <p:tav tm="0">
                                          <p:val>
                                            <p:strVal val="#ppt_x-.2"/>
                                          </p:val>
                                        </p:tav>
                                        <p:tav tm="100000">
                                          <p:val>
                                            <p:strVal val="#ppt_x"/>
                                          </p:val>
                                        </p:tav>
                                      </p:tavLst>
                                    </p:anim>
                                    <p:anim calcmode="lin" valueType="num">
                                      <p:cBhvr>
                                        <p:cTn id="28" dur="500" fill="hold"/>
                                        <p:tgtEl>
                                          <p:spTgt spid="7171">
                                            <p:txEl>
                                              <p:pRg st="2" end="2"/>
                                            </p:txEl>
                                          </p:spTgt>
                                        </p:tgtEl>
                                        <p:attrNameLst>
                                          <p:attrName>ppt_y</p:attrName>
                                        </p:attrNameLst>
                                      </p:cBhvr>
                                      <p:tavLst>
                                        <p:tav tm="0">
                                          <p:val>
                                            <p:strVal val="#ppt_y"/>
                                          </p:val>
                                        </p:tav>
                                        <p:tav tm="100000">
                                          <p:val>
                                            <p:strVal val="#ppt_y"/>
                                          </p:val>
                                        </p:tav>
                                      </p:tavLst>
                                    </p:anim>
                                    <p:animEffect transition="in" filter="fade">
                                      <p:cBhvr>
                                        <p:cTn id="29" dur="500"/>
                                        <p:tgtEl>
                                          <p:spTgt spid="7171">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4" presetClass="entr" presetSubtype="0" accel="100000" fill="hold" nodeType="clickEffect">
                                  <p:stCondLst>
                                    <p:cond delay="0"/>
                                  </p:stCondLst>
                                  <p:childTnLst>
                                    <p:set>
                                      <p:cBhvr>
                                        <p:cTn id="33" dur="1" fill="hold">
                                          <p:stCondLst>
                                            <p:cond delay="0"/>
                                          </p:stCondLst>
                                        </p:cTn>
                                        <p:tgtEl>
                                          <p:spTgt spid="7171">
                                            <p:txEl>
                                              <p:pRg st="3" end="3"/>
                                            </p:txEl>
                                          </p:spTgt>
                                        </p:tgtEl>
                                        <p:attrNameLst>
                                          <p:attrName>style.visibility</p:attrName>
                                        </p:attrNameLst>
                                      </p:cBhvr>
                                      <p:to>
                                        <p:strVal val="visible"/>
                                      </p:to>
                                    </p:set>
                                    <p:anim calcmode="lin" valueType="num">
                                      <p:cBhvr>
                                        <p:cTn id="34" dur="500" fill="hold"/>
                                        <p:tgtEl>
                                          <p:spTgt spid="7171">
                                            <p:txEl>
                                              <p:pRg st="3" end="3"/>
                                            </p:txEl>
                                          </p:spTgt>
                                        </p:tgtEl>
                                        <p:attrNameLst>
                                          <p:attrName>ppt_w</p:attrName>
                                        </p:attrNameLst>
                                      </p:cBhvr>
                                      <p:tavLst>
                                        <p:tav tm="0">
                                          <p:val>
                                            <p:strVal val="#ppt_w*0.05"/>
                                          </p:val>
                                        </p:tav>
                                        <p:tav tm="100000">
                                          <p:val>
                                            <p:strVal val="#ppt_w"/>
                                          </p:val>
                                        </p:tav>
                                      </p:tavLst>
                                    </p:anim>
                                    <p:anim calcmode="lin" valueType="num">
                                      <p:cBhvr>
                                        <p:cTn id="35" dur="500" fill="hold"/>
                                        <p:tgtEl>
                                          <p:spTgt spid="7171">
                                            <p:txEl>
                                              <p:pRg st="3" end="3"/>
                                            </p:txEl>
                                          </p:spTgt>
                                        </p:tgtEl>
                                        <p:attrNameLst>
                                          <p:attrName>ppt_h</p:attrName>
                                        </p:attrNameLst>
                                      </p:cBhvr>
                                      <p:tavLst>
                                        <p:tav tm="0">
                                          <p:val>
                                            <p:strVal val="#ppt_h"/>
                                          </p:val>
                                        </p:tav>
                                        <p:tav tm="100000">
                                          <p:val>
                                            <p:strVal val="#ppt_h"/>
                                          </p:val>
                                        </p:tav>
                                      </p:tavLst>
                                    </p:anim>
                                    <p:anim calcmode="lin" valueType="num">
                                      <p:cBhvr>
                                        <p:cTn id="36" dur="500" fill="hold"/>
                                        <p:tgtEl>
                                          <p:spTgt spid="7171">
                                            <p:txEl>
                                              <p:pRg st="3" end="3"/>
                                            </p:txEl>
                                          </p:spTgt>
                                        </p:tgtEl>
                                        <p:attrNameLst>
                                          <p:attrName>ppt_x</p:attrName>
                                        </p:attrNameLst>
                                      </p:cBhvr>
                                      <p:tavLst>
                                        <p:tav tm="0">
                                          <p:val>
                                            <p:strVal val="#ppt_x-.2"/>
                                          </p:val>
                                        </p:tav>
                                        <p:tav tm="100000">
                                          <p:val>
                                            <p:strVal val="#ppt_x"/>
                                          </p:val>
                                        </p:tav>
                                      </p:tavLst>
                                    </p:anim>
                                    <p:anim calcmode="lin" valueType="num">
                                      <p:cBhvr>
                                        <p:cTn id="37" dur="500" fill="hold"/>
                                        <p:tgtEl>
                                          <p:spTgt spid="7171">
                                            <p:txEl>
                                              <p:pRg st="3" end="3"/>
                                            </p:txEl>
                                          </p:spTgt>
                                        </p:tgtEl>
                                        <p:attrNameLst>
                                          <p:attrName>ppt_y</p:attrName>
                                        </p:attrNameLst>
                                      </p:cBhvr>
                                      <p:tavLst>
                                        <p:tav tm="0">
                                          <p:val>
                                            <p:strVal val="#ppt_y"/>
                                          </p:val>
                                        </p:tav>
                                        <p:tav tm="100000">
                                          <p:val>
                                            <p:strVal val="#ppt_y"/>
                                          </p:val>
                                        </p:tav>
                                      </p:tavLst>
                                    </p:anim>
                                    <p:animEffect transition="in" filter="fade">
                                      <p:cBhvr>
                                        <p:cTn id="38" dur="500"/>
                                        <p:tgtEl>
                                          <p:spTgt spid="7171">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4" presetClass="entr" presetSubtype="0" accel="100000" fill="hold" nodeType="clickEffect">
                                  <p:stCondLst>
                                    <p:cond delay="0"/>
                                  </p:stCondLst>
                                  <p:childTnLst>
                                    <p:set>
                                      <p:cBhvr>
                                        <p:cTn id="42" dur="1" fill="hold">
                                          <p:stCondLst>
                                            <p:cond delay="0"/>
                                          </p:stCondLst>
                                        </p:cTn>
                                        <p:tgtEl>
                                          <p:spTgt spid="7171">
                                            <p:txEl>
                                              <p:pRg st="4" end="4"/>
                                            </p:txEl>
                                          </p:spTgt>
                                        </p:tgtEl>
                                        <p:attrNameLst>
                                          <p:attrName>style.visibility</p:attrName>
                                        </p:attrNameLst>
                                      </p:cBhvr>
                                      <p:to>
                                        <p:strVal val="visible"/>
                                      </p:to>
                                    </p:set>
                                    <p:anim calcmode="lin" valueType="num">
                                      <p:cBhvr>
                                        <p:cTn id="43" dur="500" fill="hold"/>
                                        <p:tgtEl>
                                          <p:spTgt spid="7171">
                                            <p:txEl>
                                              <p:pRg st="4" end="4"/>
                                            </p:txEl>
                                          </p:spTgt>
                                        </p:tgtEl>
                                        <p:attrNameLst>
                                          <p:attrName>ppt_w</p:attrName>
                                        </p:attrNameLst>
                                      </p:cBhvr>
                                      <p:tavLst>
                                        <p:tav tm="0">
                                          <p:val>
                                            <p:strVal val="#ppt_w*0.05"/>
                                          </p:val>
                                        </p:tav>
                                        <p:tav tm="100000">
                                          <p:val>
                                            <p:strVal val="#ppt_w"/>
                                          </p:val>
                                        </p:tav>
                                      </p:tavLst>
                                    </p:anim>
                                    <p:anim calcmode="lin" valueType="num">
                                      <p:cBhvr>
                                        <p:cTn id="44" dur="500" fill="hold"/>
                                        <p:tgtEl>
                                          <p:spTgt spid="7171">
                                            <p:txEl>
                                              <p:pRg st="4" end="4"/>
                                            </p:txEl>
                                          </p:spTgt>
                                        </p:tgtEl>
                                        <p:attrNameLst>
                                          <p:attrName>ppt_h</p:attrName>
                                        </p:attrNameLst>
                                      </p:cBhvr>
                                      <p:tavLst>
                                        <p:tav tm="0">
                                          <p:val>
                                            <p:strVal val="#ppt_h"/>
                                          </p:val>
                                        </p:tav>
                                        <p:tav tm="100000">
                                          <p:val>
                                            <p:strVal val="#ppt_h"/>
                                          </p:val>
                                        </p:tav>
                                      </p:tavLst>
                                    </p:anim>
                                    <p:anim calcmode="lin" valueType="num">
                                      <p:cBhvr>
                                        <p:cTn id="45" dur="500" fill="hold"/>
                                        <p:tgtEl>
                                          <p:spTgt spid="7171">
                                            <p:txEl>
                                              <p:pRg st="4" end="4"/>
                                            </p:txEl>
                                          </p:spTgt>
                                        </p:tgtEl>
                                        <p:attrNameLst>
                                          <p:attrName>ppt_x</p:attrName>
                                        </p:attrNameLst>
                                      </p:cBhvr>
                                      <p:tavLst>
                                        <p:tav tm="0">
                                          <p:val>
                                            <p:strVal val="#ppt_x-.2"/>
                                          </p:val>
                                        </p:tav>
                                        <p:tav tm="100000">
                                          <p:val>
                                            <p:strVal val="#ppt_x"/>
                                          </p:val>
                                        </p:tav>
                                      </p:tavLst>
                                    </p:anim>
                                    <p:anim calcmode="lin" valueType="num">
                                      <p:cBhvr>
                                        <p:cTn id="46" dur="500" fill="hold"/>
                                        <p:tgtEl>
                                          <p:spTgt spid="7171">
                                            <p:txEl>
                                              <p:pRg st="4" end="4"/>
                                            </p:txEl>
                                          </p:spTgt>
                                        </p:tgtEl>
                                        <p:attrNameLst>
                                          <p:attrName>ppt_y</p:attrName>
                                        </p:attrNameLst>
                                      </p:cBhvr>
                                      <p:tavLst>
                                        <p:tav tm="0">
                                          <p:val>
                                            <p:strVal val="#ppt_y"/>
                                          </p:val>
                                        </p:tav>
                                        <p:tav tm="100000">
                                          <p:val>
                                            <p:strVal val="#ppt_y"/>
                                          </p:val>
                                        </p:tav>
                                      </p:tavLst>
                                    </p:anim>
                                    <p:animEffect transition="in" filter="fade">
                                      <p:cBhvr>
                                        <p:cTn id="47" dur="500"/>
                                        <p:tgtEl>
                                          <p:spTgt spid="7171">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4" presetClass="entr" presetSubtype="0" accel="100000" fill="hold" nodeType="clickEffect">
                                  <p:stCondLst>
                                    <p:cond delay="0"/>
                                  </p:stCondLst>
                                  <p:childTnLst>
                                    <p:set>
                                      <p:cBhvr>
                                        <p:cTn id="51" dur="1" fill="hold">
                                          <p:stCondLst>
                                            <p:cond delay="0"/>
                                          </p:stCondLst>
                                        </p:cTn>
                                        <p:tgtEl>
                                          <p:spTgt spid="7171">
                                            <p:txEl>
                                              <p:pRg st="5" end="5"/>
                                            </p:txEl>
                                          </p:spTgt>
                                        </p:tgtEl>
                                        <p:attrNameLst>
                                          <p:attrName>style.visibility</p:attrName>
                                        </p:attrNameLst>
                                      </p:cBhvr>
                                      <p:to>
                                        <p:strVal val="visible"/>
                                      </p:to>
                                    </p:set>
                                    <p:anim calcmode="lin" valueType="num">
                                      <p:cBhvr>
                                        <p:cTn id="52" dur="500" fill="hold"/>
                                        <p:tgtEl>
                                          <p:spTgt spid="7171">
                                            <p:txEl>
                                              <p:pRg st="5" end="5"/>
                                            </p:txEl>
                                          </p:spTgt>
                                        </p:tgtEl>
                                        <p:attrNameLst>
                                          <p:attrName>ppt_w</p:attrName>
                                        </p:attrNameLst>
                                      </p:cBhvr>
                                      <p:tavLst>
                                        <p:tav tm="0">
                                          <p:val>
                                            <p:strVal val="#ppt_w*0.05"/>
                                          </p:val>
                                        </p:tav>
                                        <p:tav tm="100000">
                                          <p:val>
                                            <p:strVal val="#ppt_w"/>
                                          </p:val>
                                        </p:tav>
                                      </p:tavLst>
                                    </p:anim>
                                    <p:anim calcmode="lin" valueType="num">
                                      <p:cBhvr>
                                        <p:cTn id="53" dur="500" fill="hold"/>
                                        <p:tgtEl>
                                          <p:spTgt spid="7171">
                                            <p:txEl>
                                              <p:pRg st="5" end="5"/>
                                            </p:txEl>
                                          </p:spTgt>
                                        </p:tgtEl>
                                        <p:attrNameLst>
                                          <p:attrName>ppt_h</p:attrName>
                                        </p:attrNameLst>
                                      </p:cBhvr>
                                      <p:tavLst>
                                        <p:tav tm="0">
                                          <p:val>
                                            <p:strVal val="#ppt_h"/>
                                          </p:val>
                                        </p:tav>
                                        <p:tav tm="100000">
                                          <p:val>
                                            <p:strVal val="#ppt_h"/>
                                          </p:val>
                                        </p:tav>
                                      </p:tavLst>
                                    </p:anim>
                                    <p:anim calcmode="lin" valueType="num">
                                      <p:cBhvr>
                                        <p:cTn id="54" dur="500" fill="hold"/>
                                        <p:tgtEl>
                                          <p:spTgt spid="7171">
                                            <p:txEl>
                                              <p:pRg st="5" end="5"/>
                                            </p:txEl>
                                          </p:spTgt>
                                        </p:tgtEl>
                                        <p:attrNameLst>
                                          <p:attrName>ppt_x</p:attrName>
                                        </p:attrNameLst>
                                      </p:cBhvr>
                                      <p:tavLst>
                                        <p:tav tm="0">
                                          <p:val>
                                            <p:strVal val="#ppt_x-.2"/>
                                          </p:val>
                                        </p:tav>
                                        <p:tav tm="100000">
                                          <p:val>
                                            <p:strVal val="#ppt_x"/>
                                          </p:val>
                                        </p:tav>
                                      </p:tavLst>
                                    </p:anim>
                                    <p:anim calcmode="lin" valueType="num">
                                      <p:cBhvr>
                                        <p:cTn id="55" dur="500" fill="hold"/>
                                        <p:tgtEl>
                                          <p:spTgt spid="7171">
                                            <p:txEl>
                                              <p:pRg st="5" end="5"/>
                                            </p:txEl>
                                          </p:spTgt>
                                        </p:tgtEl>
                                        <p:attrNameLst>
                                          <p:attrName>ppt_y</p:attrName>
                                        </p:attrNameLst>
                                      </p:cBhvr>
                                      <p:tavLst>
                                        <p:tav tm="0">
                                          <p:val>
                                            <p:strVal val="#ppt_y"/>
                                          </p:val>
                                        </p:tav>
                                        <p:tav tm="100000">
                                          <p:val>
                                            <p:strVal val="#ppt_y"/>
                                          </p:val>
                                        </p:tav>
                                      </p:tavLst>
                                    </p:anim>
                                    <p:animEffect transition="in" filter="fade">
                                      <p:cBhvr>
                                        <p:cTn id="56" dur="500"/>
                                        <p:tgtEl>
                                          <p:spTgt spid="7171">
                                            <p:txEl>
                                              <p:pRg st="5" end="5"/>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54" presetClass="entr" presetSubtype="0" accel="100000" fill="hold" nodeType="clickEffect">
                                  <p:stCondLst>
                                    <p:cond delay="0"/>
                                  </p:stCondLst>
                                  <p:childTnLst>
                                    <p:set>
                                      <p:cBhvr>
                                        <p:cTn id="60" dur="1" fill="hold">
                                          <p:stCondLst>
                                            <p:cond delay="0"/>
                                          </p:stCondLst>
                                        </p:cTn>
                                        <p:tgtEl>
                                          <p:spTgt spid="7171">
                                            <p:txEl>
                                              <p:pRg st="6" end="6"/>
                                            </p:txEl>
                                          </p:spTgt>
                                        </p:tgtEl>
                                        <p:attrNameLst>
                                          <p:attrName>style.visibility</p:attrName>
                                        </p:attrNameLst>
                                      </p:cBhvr>
                                      <p:to>
                                        <p:strVal val="visible"/>
                                      </p:to>
                                    </p:set>
                                    <p:anim calcmode="lin" valueType="num">
                                      <p:cBhvr>
                                        <p:cTn id="61" dur="500" fill="hold"/>
                                        <p:tgtEl>
                                          <p:spTgt spid="7171">
                                            <p:txEl>
                                              <p:pRg st="6" end="6"/>
                                            </p:txEl>
                                          </p:spTgt>
                                        </p:tgtEl>
                                        <p:attrNameLst>
                                          <p:attrName>ppt_w</p:attrName>
                                        </p:attrNameLst>
                                      </p:cBhvr>
                                      <p:tavLst>
                                        <p:tav tm="0">
                                          <p:val>
                                            <p:strVal val="#ppt_w*0.05"/>
                                          </p:val>
                                        </p:tav>
                                        <p:tav tm="100000">
                                          <p:val>
                                            <p:strVal val="#ppt_w"/>
                                          </p:val>
                                        </p:tav>
                                      </p:tavLst>
                                    </p:anim>
                                    <p:anim calcmode="lin" valueType="num">
                                      <p:cBhvr>
                                        <p:cTn id="62" dur="500" fill="hold"/>
                                        <p:tgtEl>
                                          <p:spTgt spid="7171">
                                            <p:txEl>
                                              <p:pRg st="6" end="6"/>
                                            </p:txEl>
                                          </p:spTgt>
                                        </p:tgtEl>
                                        <p:attrNameLst>
                                          <p:attrName>ppt_h</p:attrName>
                                        </p:attrNameLst>
                                      </p:cBhvr>
                                      <p:tavLst>
                                        <p:tav tm="0">
                                          <p:val>
                                            <p:strVal val="#ppt_h"/>
                                          </p:val>
                                        </p:tav>
                                        <p:tav tm="100000">
                                          <p:val>
                                            <p:strVal val="#ppt_h"/>
                                          </p:val>
                                        </p:tav>
                                      </p:tavLst>
                                    </p:anim>
                                    <p:anim calcmode="lin" valueType="num">
                                      <p:cBhvr>
                                        <p:cTn id="63" dur="500" fill="hold"/>
                                        <p:tgtEl>
                                          <p:spTgt spid="7171">
                                            <p:txEl>
                                              <p:pRg st="6" end="6"/>
                                            </p:txEl>
                                          </p:spTgt>
                                        </p:tgtEl>
                                        <p:attrNameLst>
                                          <p:attrName>ppt_x</p:attrName>
                                        </p:attrNameLst>
                                      </p:cBhvr>
                                      <p:tavLst>
                                        <p:tav tm="0">
                                          <p:val>
                                            <p:strVal val="#ppt_x-.2"/>
                                          </p:val>
                                        </p:tav>
                                        <p:tav tm="100000">
                                          <p:val>
                                            <p:strVal val="#ppt_x"/>
                                          </p:val>
                                        </p:tav>
                                      </p:tavLst>
                                    </p:anim>
                                    <p:anim calcmode="lin" valueType="num">
                                      <p:cBhvr>
                                        <p:cTn id="64" dur="500" fill="hold"/>
                                        <p:tgtEl>
                                          <p:spTgt spid="7171">
                                            <p:txEl>
                                              <p:pRg st="6" end="6"/>
                                            </p:txEl>
                                          </p:spTgt>
                                        </p:tgtEl>
                                        <p:attrNameLst>
                                          <p:attrName>ppt_y</p:attrName>
                                        </p:attrNameLst>
                                      </p:cBhvr>
                                      <p:tavLst>
                                        <p:tav tm="0">
                                          <p:val>
                                            <p:strVal val="#ppt_y"/>
                                          </p:val>
                                        </p:tav>
                                        <p:tav tm="100000">
                                          <p:val>
                                            <p:strVal val="#ppt_y"/>
                                          </p:val>
                                        </p:tav>
                                      </p:tavLst>
                                    </p:anim>
                                    <p:animEffect transition="in" filter="fade">
                                      <p:cBhvr>
                                        <p:cTn id="65"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a:extLst>
              <a:ext uri="{FF2B5EF4-FFF2-40B4-BE49-F238E27FC236}">
                <a16:creationId xmlns:a16="http://schemas.microsoft.com/office/drawing/2014/main" id="{3D387489-D964-7BD9-43E9-7B3F316B6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Effect transition="in" filter="wedge">
                                      <p:cBhvr>
                                        <p:cTn id="7" dur="20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Georgia" panose="02040502050405020303"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3200" b="0" i="0" u="none" strike="noStrike" cap="none" normalizeH="0" baseline="0" smtClean="0">
            <a:ln>
              <a:noFill/>
            </a:ln>
            <a:solidFill>
              <a:schemeClr val="tx1"/>
            </a:solidFill>
            <a:effectLst/>
            <a:latin typeface="Georgia" panose="02040502050405020303"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Clouds</Template>
  <TotalTime>625</TotalTime>
  <Words>990</Words>
  <Application>Microsoft Office PowerPoint</Application>
  <PresentationFormat>On-screen Show (4:3)</PresentationFormat>
  <Paragraphs>111</Paragraphs>
  <Slides>30</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Wingdings</vt:lpstr>
      <vt:lpstr>Georgia</vt:lpstr>
      <vt:lpstr>Clouds</vt:lpstr>
      <vt:lpstr>PEARL HARBOR</vt:lpstr>
      <vt:lpstr>PowerPoint Presentation</vt:lpstr>
      <vt:lpstr>Causes…</vt:lpstr>
      <vt:lpstr>PowerPoint Presentation</vt:lpstr>
      <vt:lpstr>USS Arizona</vt:lpstr>
      <vt:lpstr>Major Combatants</vt:lpstr>
      <vt:lpstr>PowerPoint Presentation</vt:lpstr>
      <vt:lpstr>Battle Sequence</vt:lpstr>
      <vt:lpstr>PowerPoint Presentation</vt:lpstr>
      <vt:lpstr>PowerPoint Presentation</vt:lpstr>
      <vt:lpstr>Eyewitness Account</vt:lpstr>
      <vt:lpstr> Warfare Used During Attack</vt:lpstr>
      <vt:lpstr>PowerPoint Presentation</vt:lpstr>
      <vt:lpstr>PowerPoint Presentation</vt:lpstr>
      <vt:lpstr>Warfare (continued)</vt:lpstr>
      <vt:lpstr>PowerPoint Presentation</vt:lpstr>
      <vt:lpstr>Casualties</vt:lpstr>
      <vt:lpstr>PowerPoint Presentation</vt:lpstr>
      <vt:lpstr>PowerPoint Presentation</vt:lpstr>
      <vt:lpstr>USS Arizona Burning: 1,100+ servicemen died on the ship</vt:lpstr>
      <vt:lpstr>Eyewitness Account</vt:lpstr>
      <vt:lpstr>PowerPoint Presentation</vt:lpstr>
      <vt:lpstr>Eyewitness Account</vt:lpstr>
      <vt:lpstr>PowerPoint Presentation</vt:lpstr>
      <vt:lpstr>Effects/Outcome</vt:lpstr>
      <vt:lpstr>PowerPoint Presentation</vt:lpstr>
      <vt:lpstr>December 8, 1941 FDR Speech</vt:lpstr>
      <vt:lpstr>PowerPoint Presentation</vt:lpstr>
      <vt:lpstr>Works Cited</vt:lpstr>
      <vt:lpstr>PowerPoint Presentation</vt:lpstr>
    </vt:vector>
  </TitlesOfParts>
  <Company>MVCSD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PEARL HARBOR</dc:title>
  <dc:creator>Eric Carroll</dc:creator>
  <cp:lastModifiedBy>Nayan GRIFFITHS</cp:lastModifiedBy>
  <cp:revision>38</cp:revision>
  <dcterms:created xsi:type="dcterms:W3CDTF">2006-03-23T17:40:37Z</dcterms:created>
  <dcterms:modified xsi:type="dcterms:W3CDTF">2023-06-06T10:48:30Z</dcterms:modified>
</cp:coreProperties>
</file>